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59E45-831A-4C2A-9029-DF35B6F0E37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32F09-16C7-4513-9030-F6CAE3AD8E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cut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Автор и его герой в романе А.С.Пушкина «Евгений Онегин»</a:t>
            </a:r>
            <a:br>
              <a:rPr lang="ru-RU" smtClean="0"/>
            </a:br>
            <a:r>
              <a:rPr lang="ru-RU" smtClean="0"/>
              <a:t>(анализ </a:t>
            </a:r>
            <a:r>
              <a:rPr lang="en-US" smtClean="0"/>
              <a:t>I</a:t>
            </a:r>
            <a:r>
              <a:rPr lang="ru-RU" smtClean="0"/>
              <a:t> главы)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357430"/>
            <a:ext cx="2286000" cy="34290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Перечитать 2 главу</a:t>
            </a:r>
          </a:p>
          <a:p>
            <a:r>
              <a:rPr lang="ru-RU" dirty="0" smtClean="0"/>
              <a:t>Выделить в тексте характеристику Ленского, Ольги, Татьяны</a:t>
            </a:r>
          </a:p>
          <a:p>
            <a:r>
              <a:rPr lang="ru-RU" dirty="0" smtClean="0"/>
              <a:t>Подготовить рассказ «Воспитание Татьяны»</a:t>
            </a:r>
          </a:p>
          <a:p>
            <a:r>
              <a:rPr lang="ru-RU" dirty="0" smtClean="0"/>
              <a:t>Подготовить ответ на вопрос «День Онегина»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4500594" cy="4525963"/>
          </a:xfrm>
        </p:spPr>
        <p:txBody>
          <a:bodyPr/>
          <a:lstStyle/>
          <a:p>
            <a:r>
              <a:rPr lang="ru-RU" sz="2800" b="1" dirty="0" smtClean="0"/>
              <a:t>Без всякого вступления Пушкин вводит читателя в жизнь своего героя, а уже потом знакомит с ним, дружески, доверительно.</a:t>
            </a:r>
            <a:endParaRPr lang="ru-RU" sz="28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чего начинается роман?</a:t>
            </a:r>
            <a:br>
              <a:rPr lang="ru-RU" dirty="0" smtClean="0"/>
            </a:br>
            <a:r>
              <a:rPr lang="ru-RU" dirty="0" smtClean="0"/>
              <a:t> (1-2 строфы)</a:t>
            </a:r>
            <a:endParaRPr lang="ru-RU" dirty="0"/>
          </a:p>
        </p:txBody>
      </p:sp>
      <p:pic>
        <p:nvPicPr>
          <p:cNvPr id="4" name="Picture 2" descr="http://img0.liveinternet.ru/images/attach/c/2/65/368/65368536_0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071546"/>
            <a:ext cx="308610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03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79264" y="1481138"/>
            <a:ext cx="3394472" cy="4525962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6248" y="1481328"/>
            <a:ext cx="4400552" cy="4525963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ru-RU" sz="2000" b="1" dirty="0" smtClean="0"/>
              <a:t>Воспитание (3-4 строфы)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000" b="1" dirty="0" smtClean="0"/>
              <a:t>Образование (5 строфа)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000" b="1" dirty="0" smtClean="0"/>
              <a:t>Круг чтения (6-8 строфы)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000" b="1" dirty="0" smtClean="0"/>
              <a:t>Интересы (10-12 строфы)</a:t>
            </a:r>
          </a:p>
          <a:p>
            <a:pPr marL="514350" indent="-514350">
              <a:buFont typeface="Arial" charset="0"/>
              <a:buAutoNum type="arabicPeriod"/>
            </a:pPr>
            <a:endParaRPr lang="ru-RU" sz="20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 Евгения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fba0e6556b2fa7537ad694e5569f131c_e6dc786a5c091c811411a803078537a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571612"/>
            <a:ext cx="3214710" cy="3429024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71868" y="1481328"/>
            <a:ext cx="5114932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ru-RU" b="1" dirty="0" smtClean="0"/>
              <a:t>Онегин чужд ко всему народному:</a:t>
            </a:r>
          </a:p>
          <a:p>
            <a:pPr>
              <a:buFontTx/>
              <a:buChar char="-"/>
              <a:defRPr/>
            </a:pPr>
            <a:r>
              <a:rPr lang="ru-RU" b="1" dirty="0" smtClean="0"/>
              <a:t>Изобилие варваризмов (в описании воспитании, круга чтения, бытовые подробности жизни)</a:t>
            </a:r>
          </a:p>
          <a:p>
            <a:pPr>
              <a:buFontTx/>
              <a:buChar char="-"/>
              <a:defRPr/>
            </a:pPr>
            <a:r>
              <a:rPr lang="ru-RU" b="1" dirty="0" smtClean="0"/>
              <a:t>Иностранные произведения, имена авторов и их героев (французские), </a:t>
            </a:r>
            <a:r>
              <a:rPr lang="ru-RU" b="1" dirty="0" err="1" smtClean="0"/>
              <a:t>французские</a:t>
            </a:r>
            <a:r>
              <a:rPr lang="ru-RU" b="1" dirty="0" smtClean="0"/>
              <a:t> блюда</a:t>
            </a:r>
          </a:p>
          <a:p>
            <a:pPr>
              <a:buFontTx/>
              <a:buChar char="-"/>
              <a:defRPr/>
            </a:pPr>
            <a:r>
              <a:rPr lang="ru-RU" b="1" dirty="0" smtClean="0"/>
              <a:t>Руссо, Адам Смит, Гомер, </a:t>
            </a:r>
            <a:r>
              <a:rPr lang="ru-RU" b="1" dirty="0" err="1" smtClean="0"/>
              <a:t>Феокрит</a:t>
            </a:r>
            <a:r>
              <a:rPr lang="ru-RU" b="1" dirty="0" smtClean="0"/>
              <a:t>, Ювенал, «Энеида», </a:t>
            </a:r>
            <a:r>
              <a:rPr lang="ru-RU" b="1" dirty="0" err="1" smtClean="0"/>
              <a:t>Назон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относится Онегин ко всему национальному, народному?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13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071678"/>
            <a:ext cx="4038600" cy="3034559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429124" y="1481328"/>
            <a:ext cx="425767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Почему Пушкин рисует в этой главе лишь один день из жизни героя?</a:t>
            </a:r>
          </a:p>
          <a:p>
            <a:r>
              <a:rPr lang="ru-RU" dirty="0" smtClean="0"/>
              <a:t>Из чего складывается этот день?</a:t>
            </a:r>
          </a:p>
          <a:p>
            <a:r>
              <a:rPr lang="ru-RU" dirty="0" smtClean="0"/>
              <a:t>Почему автор всюду сопровождает героя и при этом не подвержен хандре?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Один день Онегина – типичный день молодого петербургского щёголя</a:t>
            </a:r>
            <a:endParaRPr lang="ru-RU" sz="3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olgosrochnaya-strategiya-unichtozheniya-russkogo_1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143116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b="1" i="1" dirty="0" smtClean="0"/>
              <a:t>Как Пушкин относится к театру, а как Онегин?(18-20 строфы)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b="1" i="1" dirty="0" smtClean="0"/>
              <a:t>Как Онегин ведёт себя в театре? Найдите детали, характеризующие его.</a:t>
            </a:r>
            <a:endParaRPr lang="ru-RU" b="1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Онегин в театре (17, 21-22 строфы)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5050534_1210869826_kn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99031" y="1481138"/>
            <a:ext cx="3554937" cy="4525962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ru-RU" b="1" dirty="0" smtClean="0">
                <a:latin typeface="Bookman Old Style" pitchFamily="18" charset="0"/>
              </a:rPr>
              <a:t>Зачем на бал приехал Онегин? Описывает ли его автор на балу?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b="1" dirty="0" smtClean="0">
                <a:latin typeface="Bookman Old Style" pitchFamily="18" charset="0"/>
              </a:rPr>
              <a:t>Что автор описывает?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b="1" dirty="0" smtClean="0">
                <a:latin typeface="Bookman Old Style" pitchFamily="18" charset="0"/>
              </a:rPr>
              <a:t>Почему автор не говорит об Онегине?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b="1" dirty="0" smtClean="0">
                <a:latin typeface="Bookman Old Style" pitchFamily="18" charset="0"/>
              </a:rPr>
              <a:t>Как к любви и к женщинам относятся автор и его герой? Одинаково?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Онегин на балу  </a:t>
            </a:r>
            <a:br>
              <a:rPr lang="ru-RU" sz="4400" dirty="0" smtClean="0"/>
            </a:br>
            <a:r>
              <a:rPr lang="ru-RU" sz="4400" dirty="0" smtClean="0"/>
              <a:t> (27-28, 33-34,35 строфы)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 smtClean="0"/>
              <a:t>Праздная жизнь быстро утомляет, но не всех, а только недюжинные натуры.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Каковы его черты?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i="1" dirty="0" smtClean="0"/>
              <a:t>Основная его черта – разочарованность, которая проистекает от душевной пустоты.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Почему ему разонравилось волочиться за дамами высшего света?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i="1" dirty="0" smtClean="0"/>
              <a:t>Высший свет – общество насквозь фальшивое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Каким образом он хотел избавиться от скуки?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i="1" dirty="0" smtClean="0"/>
              <a:t>Сел за книги, желая присвоить себе ум чужой, пытался сделаться писателем, уехал в деревню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Почему не спасло чтение книг?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i="1" dirty="0" smtClean="0"/>
              <a:t>Он не увидел в книгах правды жизни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Почему он не стал сочинителем?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i="1" dirty="0" smtClean="0"/>
              <a:t>Упорный труд ему был тошен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Избавился ли он от скуки в деревне?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Почему?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i="1" dirty="0" smtClean="0"/>
              <a:t>Он не способен видеть красоты природы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хандры Онегина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Ответ дан в тексте: </a:t>
            </a:r>
          </a:p>
          <a:p>
            <a:pPr>
              <a:buNone/>
            </a:pPr>
            <a:r>
              <a:rPr lang="ru-RU" sz="2800" b="1" i="1" dirty="0" smtClean="0"/>
              <a:t>« Проснётся за полдень, и снова</a:t>
            </a:r>
          </a:p>
          <a:p>
            <a:pPr>
              <a:buNone/>
            </a:pPr>
            <a:r>
              <a:rPr lang="ru-RU" sz="2800" b="1" i="1" dirty="0" smtClean="0"/>
              <a:t>До утра жизнь его готова,</a:t>
            </a:r>
          </a:p>
          <a:p>
            <a:pPr>
              <a:buNone/>
            </a:pPr>
            <a:r>
              <a:rPr lang="ru-RU" sz="2800" b="1" i="1" u="sng" dirty="0" smtClean="0"/>
              <a:t>Однообразна и пестра,</a:t>
            </a:r>
          </a:p>
          <a:p>
            <a:pPr>
              <a:buNone/>
            </a:pPr>
            <a:r>
              <a:rPr lang="ru-RU" sz="2800" b="1" i="1" dirty="0" smtClean="0"/>
              <a:t>И завтра то же, что вчера.»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Почему А.С.Пушкин описывает только один день героя?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415</Words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Автор и его герой в романе А.С.Пушкина «Евгений Онегин» (анализ I главы)</vt:lpstr>
      <vt:lpstr>С чего начинается роман?  (1-2 строфы)</vt:lpstr>
      <vt:lpstr>Биография Евгения</vt:lpstr>
      <vt:lpstr>Как относится Онегин ко всему национальному, народному?</vt:lpstr>
      <vt:lpstr>Один день Онегина – типичный день молодого петербургского щёголя</vt:lpstr>
      <vt:lpstr>Онегин в театре (17, 21-22 строфы)</vt:lpstr>
      <vt:lpstr>Онегин на балу    (27-28, 33-34,35 строфы)</vt:lpstr>
      <vt:lpstr>Причины хандры Онегина</vt:lpstr>
      <vt:lpstr>Почему А.С.Пушкин описывает только один день героя? 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 и его герой в романе А.С.Пушкина «Евгений Онегин» (анализ I главы)</dc:title>
  <dc:creator>сумины</dc:creator>
  <cp:lastModifiedBy>сумины</cp:lastModifiedBy>
  <cp:revision>5</cp:revision>
  <dcterms:created xsi:type="dcterms:W3CDTF">2015-12-08T12:10:48Z</dcterms:created>
  <dcterms:modified xsi:type="dcterms:W3CDTF">2015-12-08T12:54:32Z</dcterms:modified>
</cp:coreProperties>
</file>