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1BAF71-BB93-472F-B3E4-A6A459527C0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74FB54-E711-446B-B27B-C185DD747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571480"/>
            <a:ext cx="5105400" cy="2868168"/>
          </a:xfrm>
        </p:spPr>
        <p:txBody>
          <a:bodyPr/>
          <a:lstStyle/>
          <a:p>
            <a:r>
              <a:rPr lang="ru-RU" dirty="0" smtClean="0"/>
              <a:t>Работа с планшетными компьютерами и электронными учебниками</a:t>
            </a:r>
            <a:endParaRPr lang="ru-RU" dirty="0"/>
          </a:p>
        </p:txBody>
      </p:sp>
      <p:pic>
        <p:nvPicPr>
          <p:cNvPr id="4" name="Рисунок 3" descr="surfac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электронные учебни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476634" cy="302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67604" cy="617000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 так же, электронный учебник обеспечивает комфортное использование и наглядность:</a:t>
            </a:r>
            <a:endParaRPr lang="ru-RU" dirty="0"/>
          </a:p>
        </p:txBody>
      </p:sp>
      <p:pic>
        <p:nvPicPr>
          <p:cNvPr id="4" name="Picture 2" descr="http://support.e-azbuka.ru/hc/ru/article_attachments/200826206/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283241" cy="4745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н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8965998" cy="59247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677246"/>
          </a:xfrm>
        </p:spPr>
        <p:txBody>
          <a:bodyPr/>
          <a:lstStyle/>
          <a:p>
            <a:r>
              <a:rPr lang="ru-RU" dirty="0" smtClean="0"/>
              <a:t>Краткий обзор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67604" cy="5384190"/>
          </a:xfrm>
        </p:spPr>
        <p:txBody>
          <a:bodyPr/>
          <a:lstStyle/>
          <a:p>
            <a:r>
              <a:rPr lang="ru-RU" dirty="0" smtClean="0"/>
              <a:t>Программное обеспечение </a:t>
            </a:r>
            <a:r>
              <a:rPr lang="en-US" dirty="0" smtClean="0"/>
              <a:t>Windows RT 8</a:t>
            </a:r>
            <a:endParaRPr lang="ru-RU" dirty="0" smtClean="0"/>
          </a:p>
          <a:p>
            <a:r>
              <a:rPr lang="en-US" dirty="0" smtClean="0"/>
              <a:t>Wi-Fi </a:t>
            </a:r>
            <a:r>
              <a:rPr lang="ru-RU" dirty="0" smtClean="0"/>
              <a:t>и </a:t>
            </a:r>
            <a:r>
              <a:rPr lang="en-US" dirty="0" smtClean="0"/>
              <a:t>Bluetooth (</a:t>
            </a:r>
            <a:r>
              <a:rPr lang="ru-RU" dirty="0" smtClean="0"/>
              <a:t>выход в Интернет, организация в локальную сеть)</a:t>
            </a:r>
          </a:p>
          <a:p>
            <a:r>
              <a:rPr lang="en-US" dirty="0" smtClean="0"/>
              <a:t>Microsoft Office 2013 (Word, Excel, PowerPoint, OneNote)</a:t>
            </a:r>
          </a:p>
          <a:p>
            <a:r>
              <a:rPr lang="ru-RU" dirty="0" smtClean="0"/>
              <a:t>Вес 688 гр.</a:t>
            </a:r>
          </a:p>
          <a:p>
            <a:r>
              <a:rPr lang="ru-RU" dirty="0" smtClean="0"/>
              <a:t>2 камеры</a:t>
            </a:r>
          </a:p>
          <a:p>
            <a:r>
              <a:rPr lang="ru-RU" dirty="0" smtClean="0"/>
              <a:t>Подставка</a:t>
            </a:r>
          </a:p>
          <a:p>
            <a:r>
              <a:rPr lang="ru-RU" dirty="0" smtClean="0"/>
              <a:t>Порты </a:t>
            </a:r>
            <a:r>
              <a:rPr lang="en-US" dirty="0" smtClean="0"/>
              <a:t>(USB 2.0, </a:t>
            </a:r>
            <a:r>
              <a:rPr lang="en-US" dirty="0" err="1" smtClean="0"/>
              <a:t>microSDXC</a:t>
            </a:r>
            <a:r>
              <a:rPr lang="en-US" dirty="0" smtClean="0"/>
              <a:t>)</a:t>
            </a:r>
          </a:p>
          <a:p>
            <a:r>
              <a:rPr lang="ru-RU" dirty="0" smtClean="0"/>
              <a:t>Возможность установки бесплатных и платных обучающих приложений по различным предметам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748684"/>
          </a:xfrm>
        </p:spPr>
        <p:txBody>
          <a:bodyPr/>
          <a:lstStyle/>
          <a:p>
            <a:r>
              <a:rPr lang="ru-RU" dirty="0" smtClean="0"/>
              <a:t>Используем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12871" t="6337" r="15841" b="6534"/>
          <a:stretch>
            <a:fillRect/>
          </a:stretch>
        </p:blipFill>
        <p:spPr bwMode="auto">
          <a:xfrm>
            <a:off x="714348" y="1357298"/>
            <a:ext cx="6803494" cy="51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67604" cy="5384190"/>
          </a:xfrm>
        </p:spPr>
        <p:txBody>
          <a:bodyPr/>
          <a:lstStyle/>
          <a:p>
            <a:r>
              <a:rPr lang="ru-RU" dirty="0" smtClean="0"/>
              <a:t>Мобильность</a:t>
            </a:r>
          </a:p>
          <a:p>
            <a:r>
              <a:rPr lang="ru-RU" dirty="0" smtClean="0"/>
              <a:t>Большая емкость батареи (8 -10 часов)</a:t>
            </a:r>
          </a:p>
          <a:p>
            <a:r>
              <a:rPr lang="ru-RU" dirty="0" smtClean="0"/>
              <a:t>Быстро заряжается за 1-2 часа</a:t>
            </a:r>
          </a:p>
          <a:p>
            <a:r>
              <a:rPr lang="ru-RU" dirty="0" smtClean="0"/>
              <a:t>Отсутствие проводов, мыши и т.д.</a:t>
            </a:r>
          </a:p>
          <a:p>
            <a:r>
              <a:rPr lang="ru-RU" dirty="0" smtClean="0"/>
              <a:t>Легкий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643314"/>
            <a:ext cx="7239000" cy="60863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недостатки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500570"/>
            <a:ext cx="72390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Невозможность установки программ сторонних производителей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Электронные учебники в образовательном процессе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14282" y="1609416"/>
            <a:ext cx="7715304" cy="4846320"/>
          </a:xfrm>
        </p:spPr>
        <p:txBody>
          <a:bodyPr>
            <a:normAutofit fontScale="82500" lnSpcReduction="20000"/>
          </a:bodyPr>
          <a:lstStyle/>
          <a:p>
            <a:pPr>
              <a:buNone/>
            </a:pPr>
            <a:r>
              <a:rPr lang="ru-RU" sz="4400" u="sng" dirty="0" smtClean="0"/>
              <a:t>Электронные учебники бывают трех типов: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1. PDF - является аналогом учебника;</a:t>
            </a:r>
            <a:br>
              <a:rPr lang="ru-RU" sz="4400" dirty="0" smtClean="0"/>
            </a:br>
            <a:r>
              <a:rPr lang="ru-RU" sz="4400" dirty="0" smtClean="0"/>
              <a:t>2. PDF/HTML5- учебник в электронной форме с приложением;</a:t>
            </a:r>
            <a:br>
              <a:rPr lang="ru-RU" sz="4400" dirty="0" smtClean="0"/>
            </a:br>
            <a:r>
              <a:rPr lang="ru-RU" sz="4400" dirty="0" smtClean="0"/>
              <a:t>3. HTML-учебник, являющийся перспективной технологией ряда крупнейших издательств.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Электронные учебники в образовательном процессе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Электронном учебнике Вы найдете:</a:t>
            </a:r>
          </a:p>
          <a:p>
            <a:r>
              <a:rPr lang="ru-RU" b="1" dirty="0" smtClean="0"/>
              <a:t>1. Текстовые дополнения к учебнику</a:t>
            </a:r>
            <a:r>
              <a:rPr lang="ru-RU" dirty="0" smtClean="0"/>
              <a:t>, такие как:</a:t>
            </a:r>
          </a:p>
          <a:p>
            <a:r>
              <a:rPr lang="ru-RU" dirty="0" smtClean="0"/>
              <a:t>Биографии;</a:t>
            </a:r>
          </a:p>
          <a:p>
            <a:r>
              <a:rPr lang="ru-RU" dirty="0" smtClean="0"/>
              <a:t>Это интересно;</a:t>
            </a:r>
          </a:p>
          <a:p>
            <a:r>
              <a:rPr lang="ru-RU" dirty="0" smtClean="0"/>
              <a:t>Хрестоматии;</a:t>
            </a:r>
          </a:p>
          <a:p>
            <a:r>
              <a:rPr lang="ru-RU" dirty="0" smtClean="0"/>
              <a:t>Справочник;</a:t>
            </a:r>
          </a:p>
          <a:p>
            <a:r>
              <a:rPr lang="ru-RU" dirty="0" smtClean="0"/>
              <a:t>Дополнительные материалы, которые можно будет распечатать.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786742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электронного учебника</a:t>
            </a:r>
            <a:endParaRPr lang="ru-RU" dirty="0"/>
          </a:p>
        </p:txBody>
      </p:sp>
      <p:pic>
        <p:nvPicPr>
          <p:cNvPr id="5" name="Picture 2" descr="http://support.e-azbuka.ru/hc/ru/article_attachments/200852078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522108" cy="5681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67604" cy="609857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Иллюстрированный материал</a:t>
            </a:r>
            <a:r>
              <a:rPr lang="ru-RU" dirty="0" smtClean="0"/>
              <a:t>, например:</a:t>
            </a:r>
          </a:p>
          <a:p>
            <a:r>
              <a:rPr lang="ru-RU" dirty="0" smtClean="0"/>
              <a:t>Рисунки;</a:t>
            </a:r>
          </a:p>
          <a:p>
            <a:r>
              <a:rPr lang="ru-RU" dirty="0" smtClean="0"/>
              <a:t>Фотографии;</a:t>
            </a:r>
          </a:p>
          <a:p>
            <a:r>
              <a:rPr lang="ru-RU" dirty="0" smtClean="0"/>
              <a:t>Схемы.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support.e-azbuka.ru/hc/ru/article_attachments/200887703/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6500858" cy="490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339042" cy="617000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Интерактивные упражнения и демонстрации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Тренажёр;</a:t>
            </a:r>
          </a:p>
          <a:p>
            <a:r>
              <a:rPr lang="ru-RU" dirty="0" smtClean="0"/>
              <a:t>Контроль;</a:t>
            </a:r>
          </a:p>
          <a:p>
            <a:r>
              <a:rPr lang="ru-RU" dirty="0" smtClean="0"/>
              <a:t>Интерактивные схемы;</a:t>
            </a:r>
          </a:p>
          <a:p>
            <a:r>
              <a:rPr lang="ru-RU" dirty="0" smtClean="0"/>
              <a:t>Практические работы;</a:t>
            </a:r>
          </a:p>
          <a:p>
            <a:r>
              <a:rPr lang="ru-RU" dirty="0" smtClean="0"/>
              <a:t>Карты;</a:t>
            </a:r>
          </a:p>
          <a:p>
            <a:r>
              <a:rPr lang="ru-RU" dirty="0" smtClean="0"/>
              <a:t>Модели.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support.e-azbuka.ru/hc/ru/article_attachments/200826176/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83481"/>
            <a:ext cx="5072065" cy="387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177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Работа с планшетными компьютерами и электронными учебниками</vt:lpstr>
      <vt:lpstr>Краткий обзор</vt:lpstr>
      <vt:lpstr>Используем на уроке</vt:lpstr>
      <vt:lpstr>достоинства</vt:lpstr>
      <vt:lpstr>Электронные учебники в образовательном процессе</vt:lpstr>
      <vt:lpstr>Электронные учебники в образовательном процессе</vt:lpstr>
      <vt:lpstr>Пример электронного учебника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планшетных компьютеров на уроках физики</dc:title>
  <dc:creator>Сергей</dc:creator>
  <cp:lastModifiedBy>ПКУ</cp:lastModifiedBy>
  <cp:revision>11</cp:revision>
  <dcterms:created xsi:type="dcterms:W3CDTF">2014-04-22T16:15:35Z</dcterms:created>
  <dcterms:modified xsi:type="dcterms:W3CDTF">2014-12-15T08:46:28Z</dcterms:modified>
</cp:coreProperties>
</file>