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60" r:id="rId5"/>
    <p:sldId id="262" r:id="rId6"/>
    <p:sldId id="263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273-82E2-4237-A6D1-C9C3DF4642B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5FF-2197-44D1-BB0A-23D5CFE47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273-82E2-4237-A6D1-C9C3DF4642B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5FF-2197-44D1-BB0A-23D5CFE47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273-82E2-4237-A6D1-C9C3DF4642B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5FF-2197-44D1-BB0A-23D5CFE47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273-82E2-4237-A6D1-C9C3DF4642B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5FF-2197-44D1-BB0A-23D5CFE47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273-82E2-4237-A6D1-C9C3DF4642B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5FF-2197-44D1-BB0A-23D5CFE47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273-82E2-4237-A6D1-C9C3DF4642B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5FF-2197-44D1-BB0A-23D5CFE47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273-82E2-4237-A6D1-C9C3DF4642B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5FF-2197-44D1-BB0A-23D5CFE47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273-82E2-4237-A6D1-C9C3DF4642B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5FF-2197-44D1-BB0A-23D5CFE47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273-82E2-4237-A6D1-C9C3DF4642B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5FF-2197-44D1-BB0A-23D5CFE47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273-82E2-4237-A6D1-C9C3DF4642B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5FF-2197-44D1-BB0A-23D5CFE47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273-82E2-4237-A6D1-C9C3DF4642B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49F5FF-2197-44D1-BB0A-23D5CFE47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63A273-82E2-4237-A6D1-C9C3DF4642B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9F5FF-2197-44D1-BB0A-23D5CFE47A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441680"/>
            <a:ext cx="828680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Проект  учащихся 5 класса МБОУ «СШ № 11» </a:t>
            </a:r>
            <a:r>
              <a:rPr lang="ru-RU" sz="2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а.Старобжегокай</a:t>
            </a:r>
            <a:r>
              <a:rPr lang="ru-RU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Тахтамукайского</a:t>
            </a:r>
            <a:r>
              <a:rPr lang="ru-RU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района Республики Адыгея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«Мои любимые сказки»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Посвящается Году литературы в России </a:t>
            </a:r>
          </a:p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2015г.</a:t>
            </a:r>
          </a:p>
          <a:p>
            <a:pPr algn="r"/>
            <a:r>
              <a:rPr lang="ru-RU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Руководитель:</a:t>
            </a:r>
          </a:p>
          <a:p>
            <a:pPr algn="r"/>
            <a:r>
              <a:rPr lang="ru-RU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учитель русского языка и литературы </a:t>
            </a:r>
          </a:p>
          <a:p>
            <a:pPr algn="r"/>
            <a:r>
              <a:rPr lang="ru-RU" sz="2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Совмиз</a:t>
            </a:r>
            <a:r>
              <a:rPr lang="ru-RU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Разиет</a:t>
            </a:r>
            <a:r>
              <a:rPr lang="ru-RU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Казбековна</a:t>
            </a:r>
            <a:endParaRPr lang="ru-RU" sz="24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 descr="http://bigbackground.com/wp-content/uploads/2013/07/fantasy-garde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3357562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857652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57166"/>
            <a:ext cx="3286116" cy="496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14744" y="785794"/>
            <a:ext cx="23574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Работа   ученицы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5 класса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МБОУ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«СШ № 11»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а.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Старобжегокай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Барчо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Замиры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Муратовны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64357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А. С. Пушкин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«Сказка о царе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Салтане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5643578"/>
            <a:ext cx="2286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Х.К.Андерсен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«Русалочка»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оза\Documents\презентации\Рисунки андерсен\Рисунок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1"/>
            <a:ext cx="4500594" cy="665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929190" y="428604"/>
            <a:ext cx="42148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Работа ученицы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5 класса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МБОУ «СШ № 11»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а.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Старобжегокай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Хатит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Даринвы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Рамазановны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А.С.Пушкин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«Сказка о мертвой царевне и семи богатырях»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4"/>
            <a:ext cx="6643702" cy="475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285860"/>
            <a:ext cx="92869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Сказка Х.К.Андерсена «русалочка»</a:t>
            </a:r>
            <a:endParaRPr lang="ru-RU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Работа   ученицы   5 класса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МБОУ «СШ № 11»  а.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Старобжегокай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Барчо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Саиды Руслановны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786610" cy="497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Работа   ученицы   5 класса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МБОУ «СШ № 11»  а.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Старобжегокай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Чермит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Самиры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Муратовны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Сказка «О золотом петушке»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за\Documents\презентации\Рисунки андерсен\Рисунок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204" y="2714620"/>
            <a:ext cx="519484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роза\Documents\презентации\Рисунки андерсен\Рисунок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3428992" cy="475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86182" y="214290"/>
            <a:ext cx="5357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Работа ученицы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5 класса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МБОУ «СШ № 11»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а.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Старобжегокай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Хатит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Арины Юрьевны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4" y="2214554"/>
            <a:ext cx="3720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Сказки  Х.К.Андерсена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72074"/>
            <a:ext cx="3357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А.С. Пушкин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«Сказка о мертвой царевне и семи богатырях»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Участники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проекта:</a:t>
            </a:r>
          </a:p>
          <a:p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Барчо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Саида Руслановна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Барчо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Замира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Муратовна</a:t>
            </a:r>
          </a:p>
          <a:p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Хатит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Арина Юрьевна</a:t>
            </a:r>
          </a:p>
          <a:p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Хатит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Дарина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Рамазановна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Чермит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Самира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Муратовна</a:t>
            </a:r>
          </a:p>
          <a:p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Учитель русского языка и литературы</a:t>
            </a:r>
          </a:p>
          <a:p>
            <a:pPr algn="r"/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Совмиз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Разиет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Казбековна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</TotalTime>
  <Words>199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2015-12-09T18:11:36Z</dcterms:created>
  <dcterms:modified xsi:type="dcterms:W3CDTF">2015-12-09T18:16:49Z</dcterms:modified>
</cp:coreProperties>
</file>