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0" r:id="rId3"/>
    <p:sldId id="271" r:id="rId4"/>
    <p:sldId id="272" r:id="rId5"/>
    <p:sldId id="273" r:id="rId6"/>
    <p:sldId id="274" r:id="rId7"/>
    <p:sldId id="276" r:id="rId8"/>
    <p:sldId id="277" r:id="rId9"/>
    <p:sldId id="278" r:id="rId10"/>
    <p:sldId id="27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9C44-2F0B-48B5-A5E3-4B94B9493D26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7F79-5CBE-4D86-9781-10549F3C9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046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9C44-2F0B-48B5-A5E3-4B94B9493D26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7F79-5CBE-4D86-9781-10549F3C9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005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9C44-2F0B-48B5-A5E3-4B94B9493D26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7F79-5CBE-4D86-9781-10549F3C9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350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9C44-2F0B-48B5-A5E3-4B94B9493D26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7F79-5CBE-4D86-9781-10549F3C9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403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9C44-2F0B-48B5-A5E3-4B94B9493D26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7F79-5CBE-4D86-9781-10549F3C9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789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9C44-2F0B-48B5-A5E3-4B94B9493D26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7F79-5CBE-4D86-9781-10549F3C9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568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9C44-2F0B-48B5-A5E3-4B94B9493D26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7F79-5CBE-4D86-9781-10549F3C9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468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9C44-2F0B-48B5-A5E3-4B94B9493D26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7F79-5CBE-4D86-9781-10549F3C9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898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9C44-2F0B-48B5-A5E3-4B94B9493D26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7F79-5CBE-4D86-9781-10549F3C9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091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9C44-2F0B-48B5-A5E3-4B94B9493D26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7F79-5CBE-4D86-9781-10549F3C9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77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9C44-2F0B-48B5-A5E3-4B94B9493D26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7F79-5CBE-4D86-9781-10549F3C9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071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69C44-2F0B-48B5-A5E3-4B94B9493D26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67F79-5CBE-4D86-9781-10549F3C9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992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8578"/>
          </a:xfrm>
        </p:spPr>
        <p:txBody>
          <a:bodyPr/>
          <a:lstStyle/>
          <a:p>
            <a:r>
              <a:rPr lang="ru-RU" dirty="0" smtClean="0"/>
              <a:t>Примеры работ учащихся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41080" y="6080444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4150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Документы Наташи\Наташа Киров\изба\окно003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7775" y="-1784350"/>
            <a:ext cx="6648450" cy="1042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931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Работы учащихся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Документы Наташи\Наташа Киров\изба\окно003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4925" y="-1323975"/>
            <a:ext cx="6534150" cy="950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Документы Наташи\Наташа Киров\изба\окно003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0" y="-358775"/>
            <a:ext cx="9272588" cy="757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Документы Наташи\Наташа Киров\изба\окно003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863" y="-1495425"/>
            <a:ext cx="6264275" cy="984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Документы Наташи\Наташа Киров\изба\окно003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7775" y="-1784350"/>
            <a:ext cx="6648450" cy="1042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Документы Наташи\Наташа Киров\изба\окно0035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8475" y="-919163"/>
            <a:ext cx="5605463" cy="869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:\Документы Наташи\Наташа Киров\изба\окно0036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" y="-1649413"/>
            <a:ext cx="7694613" cy="1015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:\Документы Наташи\Наташа Киров\изба\окно0037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7650" y="-1881188"/>
            <a:ext cx="6108700" cy="1062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F:\Документы Наташи\Наташа Киров\изба\окно0038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9675" y="-1763713"/>
            <a:ext cx="6724650" cy="1038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:\Документы Наташи\Наташа Киров\изба\окно0039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0" y="-417513"/>
            <a:ext cx="8888413" cy="769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F:\Документы Наташи\Наташа Киров\изба\окно0040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38188" y="-390628"/>
            <a:ext cx="10620376" cy="769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045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Документы Наташи\Наташа Киров\изба\окно003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4925" y="-1323975"/>
            <a:ext cx="6534150" cy="950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802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Документы Наташи\Наташа Киров\изба\окно003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0" y="-358775"/>
            <a:ext cx="9272588" cy="757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860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Документы Наташи\Наташа Киров\изба\окно003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863" y="-1495425"/>
            <a:ext cx="6264275" cy="984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18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Документы Наташи\Наташа Киров\изба\окно003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8475" y="-919163"/>
            <a:ext cx="5605463" cy="869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475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Документы Наташи\Наташа Киров\изба\окно003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" y="-1649413"/>
            <a:ext cx="7694613" cy="1015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672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F:\Документы Наташи\Наташа Киров\изба\окно003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9675" y="-1763713"/>
            <a:ext cx="6724650" cy="1038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032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Документы Наташи\Наташа Киров\изба\окно003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0" y="-417513"/>
            <a:ext cx="8888413" cy="769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2044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5</Words>
  <Application>Microsoft Office PowerPoint</Application>
  <PresentationFormat>Экран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Примеры работ учащихся</vt:lpstr>
      <vt:lpstr>Работы учащихся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РЭС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Вятский костюм</dc:title>
  <dc:creator>комп</dc:creator>
  <cp:lastModifiedBy>комп</cp:lastModifiedBy>
  <cp:revision>15</cp:revision>
  <dcterms:created xsi:type="dcterms:W3CDTF">2012-02-20T14:41:56Z</dcterms:created>
  <dcterms:modified xsi:type="dcterms:W3CDTF">2015-10-16T15:47:21Z</dcterms:modified>
</cp:coreProperties>
</file>