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4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5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8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9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vstrana.ru/media/original_temp.jpg?6062856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strana.ru/media/original_temp.jpg?206148349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vstrana.ru/media/original_temp.jpg?657433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z-article.narod.ru/images1/kostslob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vstrana.ru/media/original_temp.jpg?585633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strana.ru/media/original_temp.jpg?1924567740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vstrana.ru/media/original_temp.jpg?186384720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strana.ru/media/original_temp.jpg?16505429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vstrana.ru/media/original_temp.jpg?5321015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vstrana.ru/media/original_temp.jpg?146490817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strana.ru/media/original_temp.jpg?16152011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afield.org.ua/mod3/img/mod74_1_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strana.ru/media/original_temp.jpg?2724848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omplex" pitchFamily="2" charset="0"/>
              </a:rPr>
              <a:t>Вятский костюм</a:t>
            </a:r>
            <a:endParaRPr lang="ru-RU" sz="5400" b="1" dirty="0">
              <a:latin typeface="Complex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Презентацию выполнила учитель трудового обучения </a:t>
            </a:r>
            <a:r>
              <a:rPr lang="ru-RU" dirty="0" err="1" smtClean="0">
                <a:latin typeface="Arial Narrow" pitchFamily="34" charset="0"/>
              </a:rPr>
              <a:t>Частикова</a:t>
            </a:r>
            <a:r>
              <a:rPr lang="ru-RU" dirty="0" smtClean="0">
                <a:latin typeface="Arial Narrow" pitchFamily="34" charset="0"/>
              </a:rPr>
              <a:t> Н.М.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0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Женские головные уборы </a:t>
            </a:r>
            <a:endParaRPr lang="ru-RU" dirty="0"/>
          </a:p>
        </p:txBody>
      </p:sp>
      <p:pic>
        <p:nvPicPr>
          <p:cNvPr id="4" name="Объект 3" descr="http://www.vstrana.ru/media/display_temp.jpg?16825441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85886"/>
            <a:ext cx="21526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strana.ru/media/display_temp.jpg?1958051465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7335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humb1" descr="http://www.vstrana.ru/media/display_temp.jpg?1171723615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96735"/>
            <a:ext cx="23812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66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Мужской костюм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Костюм крестьянина на Руси </a:t>
            </a:r>
            <a:r>
              <a:rPr lang="ru-RU" sz="1600" dirty="0" smtClean="0"/>
              <a:t>состоял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из портов и </a:t>
            </a:r>
            <a:r>
              <a:rPr lang="ru-RU" sz="1600" dirty="0" smtClean="0"/>
              <a:t>рубахи.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04864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Рубахи носили навыпуск и подпоясывали узким поясом или цветным шнуром. Порты шились неширокие, суженные к низу, до щиколотки, завязывались на талии шнурком – гашником. Поверх них состоятельные люди носили еще верхние шелковые или суконные штаны, иногда на подкладке. К низу их заправляли либо в онучи – куски ткани, которыми обертывали ноги, завязывая их специальными завязками – </a:t>
            </a:r>
            <a:r>
              <a:rPr lang="ru-RU" sz="1600" dirty="0" err="1"/>
              <a:t>оборрами</a:t>
            </a:r>
            <a:r>
              <a:rPr lang="ru-RU" sz="1600" dirty="0"/>
              <a:t>, а затем надевали лапти, либо в сапоги из цветной кожи</a:t>
            </a:r>
          </a:p>
        </p:txBody>
      </p:sp>
      <p:pic>
        <p:nvPicPr>
          <p:cNvPr id="5" name="i-main-pic" descr="Картинка 7 из 293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24246"/>
            <a:ext cx="37242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                             </a:t>
            </a:r>
            <a:r>
              <a:rPr lang="ru-RU" sz="3600" dirty="0" smtClean="0"/>
              <a:t>Рубаха</a:t>
            </a:r>
            <a:endParaRPr lang="ru-RU" sz="3600" dirty="0"/>
          </a:p>
        </p:txBody>
      </p:sp>
      <p:pic>
        <p:nvPicPr>
          <p:cNvPr id="4" name="Объект 3" descr="http://www.vstrana.ru/media/display_temp.jpg?95798351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7" y="692696"/>
            <a:ext cx="381000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strana.ru/media/display_temp.jpg?210570235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27376"/>
            <a:ext cx="3810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vstrana.ru/media/display_temp.jpg?1629338796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9241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22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окументы Наташи\Наташа Киров\ИЗО -2\краеведение зрительный ряд\Видеоматериал по краеведению\4. Приказная изба\P101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13417" y="94296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1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>
                <a:solidFill>
                  <a:prstClr val="black"/>
                </a:solidFill>
                <a:ea typeface="Calibri"/>
                <a:cs typeface="Times New Roman"/>
              </a:rPr>
              <a:t>Мужской и женский костюмы для </a:t>
            </a:r>
            <a:r>
              <a:rPr lang="ru-RU" sz="1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зимы</a:t>
            </a:r>
            <a:endParaRPr lang="ru-RU" dirty="0"/>
          </a:p>
        </p:txBody>
      </p:sp>
      <p:pic>
        <p:nvPicPr>
          <p:cNvPr id="4" name="Объект 3" descr="Русский народный костю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11862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ea typeface="Calibri"/>
                <a:cs typeface="Times New Roman"/>
              </a:rPr>
              <a:t>Центральные </a:t>
            </a:r>
            <a:r>
              <a:rPr lang="ru-RU" i="1" dirty="0">
                <a:ea typeface="Calibri"/>
                <a:cs typeface="Times New Roman"/>
              </a:rPr>
              <a:t>губернии России.</a:t>
            </a:r>
            <a:br>
              <a:rPr lang="ru-RU" i="1" dirty="0">
                <a:ea typeface="Calibri"/>
                <a:cs typeface="Times New Roman"/>
              </a:rPr>
            </a:br>
            <a:r>
              <a:rPr lang="ru-RU" i="1" dirty="0">
                <a:ea typeface="Calibri"/>
                <a:cs typeface="Times New Roman"/>
              </a:rPr>
              <a:t>На бабе овчинная шуба, на мужике суконный зипун. Художник несколько модернизировал его: у русских одежда застегивалась только на левую сторону. Шубы и тулупы делались с очень глубоким запахом, так что мать могла даже укутать ребенка. На голове у мужчины </a:t>
            </a:r>
            <a:r>
              <a:rPr lang="ru-RU" i="1" dirty="0" smtClean="0">
                <a:ea typeface="Calibri"/>
                <a:cs typeface="Times New Roman"/>
              </a:rPr>
              <a:t>свое </a:t>
            </a:r>
            <a:r>
              <a:rPr lang="ru-RU" i="1" dirty="0">
                <a:ea typeface="Calibri"/>
                <a:cs typeface="Times New Roman"/>
              </a:rPr>
              <a:t>валяная шапка, у женщины поверх кокошника фабричная шаль. Лапти с теплыми онучами либо катанки, варежки узорной вязки.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5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Девичий костюм Вятского уезда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916832"/>
            <a:ext cx="2880320" cy="2304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состоит </a:t>
            </a:r>
            <a:r>
              <a:rPr lang="ru-RU" sz="2000" dirty="0"/>
              <a:t>из рубахи,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сарафана,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передника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нижних юбок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 </a:t>
            </a:r>
            <a:r>
              <a:rPr lang="ru-RU" sz="2000" dirty="0"/>
              <a:t>вязаного пояса.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Одежды на Руси были </a:t>
            </a:r>
            <a:r>
              <a:rPr lang="ru-RU" sz="2000" dirty="0" smtClean="0"/>
              <a:t>свободные и длинные.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http://www.dazzle.ru/spec/pic-1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386" y="1608331"/>
            <a:ext cx="17145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Документы Наташи\Наташа Киров\ИЗО -2\краеведение зрительный ряд\Видеоматериал по краеведению\4. Приказная изба\P10101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80087" y="1898753"/>
            <a:ext cx="3899536" cy="29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5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Девичий костюм Вятского уезда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В Вятской губернии отмечался «девичий праздник» (на 6</a:t>
            </a:r>
            <a:r>
              <a:rPr lang="ru-RU" sz="1400" dirty="0" smtClean="0"/>
              <a:t> </a:t>
            </a:r>
            <a:r>
              <a:rPr lang="ru-RU" sz="1400" dirty="0"/>
              <a:t>неделе  </a:t>
            </a:r>
            <a:r>
              <a:rPr lang="ru-RU" sz="1400" dirty="0" smtClean="0"/>
              <a:t>после Пасхи).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В этот день нарумяненные девушки на выданье прогуливались по улицам в своих лучших нарядах в надежде привлечь к себе внимание женихов, а женихи и их матери высматривали будущих невест, придирчиво оценивая по одежде достаток их семей, чтобы затем послать к ним сватов.</a:t>
            </a:r>
          </a:p>
        </p:txBody>
      </p:sp>
      <p:pic>
        <p:nvPicPr>
          <p:cNvPr id="4" name="Рисунок 3" descr="http://sarafany.narod.ru/images/vyatka/image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324350" cy="461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88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thumb1" descr="http://www.vstrana.ru/media/display_temp.jpg?206759902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95264"/>
            <a:ext cx="172819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arafany.narod.ru/images/vyatka/image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824" y="116632"/>
            <a:ext cx="4559399" cy="660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вадебный русский женский костюм. Русский Север.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872209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53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Рубаха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Рубаха – основа женского народного костюма, шилась из белого льняного или конопляного полотна. Украшалась вышивкой</a:t>
            </a:r>
            <a:r>
              <a:rPr lang="ru-RU" dirty="0" smtClean="0"/>
              <a:t>, </a:t>
            </a:r>
            <a:r>
              <a:rPr lang="ru-RU" dirty="0"/>
              <a:t>узорным ткачеством, композициями из тесьмы, полосками из кружева, лентами, блестками и бисером. Самой нарядной считалась одежда из красной ткани. </a:t>
            </a:r>
            <a:r>
              <a:rPr lang="ru-RU" dirty="0" smtClean="0"/>
              <a:t>Узоры оберегали </a:t>
            </a:r>
            <a:r>
              <a:rPr lang="ru-RU" dirty="0"/>
              <a:t>женщину от «сглаза». Особенно украшались ворот, оплечья, грудь и подол – места возможных «входов» злых сил. Рубахи в которых женщины косили, назывались «рубахи-</a:t>
            </a:r>
            <a:r>
              <a:rPr lang="ru-RU" dirty="0" err="1"/>
              <a:t>сенокосицы</a:t>
            </a:r>
            <a:r>
              <a:rPr lang="ru-RU" dirty="0"/>
              <a:t>». Их носили без сарафана. Считалось, чем богаче украшена рубаха, тем счастливее и удачливее ее владелица, а касаясь земли подолом, женщина получала жизненные силы от нее, и, в свою очередь, вышивки с символикой плодородия давали силы земле.</a:t>
            </a:r>
          </a:p>
        </p:txBody>
      </p:sp>
      <p:pic>
        <p:nvPicPr>
          <p:cNvPr id="4" name="Рисунок 3" descr="http://sarafany.narod.ru/images/vyatka/image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55" y="2060848"/>
            <a:ext cx="4407853" cy="309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Бабушка 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0081" y="342900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4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Венчальная рубаха</a:t>
            </a:r>
            <a:endParaRPr lang="ru-RU" dirty="0"/>
          </a:p>
        </p:txBody>
      </p:sp>
      <p:pic>
        <p:nvPicPr>
          <p:cNvPr id="4" name="Объект 3" descr="Венчальная рубаха. Русский Север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668" y="1600200"/>
            <a:ext cx="354266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33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err="1">
                <a:solidFill>
                  <a:prstClr val="black"/>
                </a:solidFill>
                <a:ea typeface="+mn-ea"/>
                <a:cs typeface="+mn-cs"/>
              </a:rPr>
              <a:t>Епанечка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24744"/>
            <a:ext cx="5760640" cy="2655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короткая </a:t>
            </a:r>
            <a:r>
              <a:rPr lang="ru-RU" dirty="0" err="1"/>
              <a:t>клешеная</a:t>
            </a:r>
            <a:r>
              <a:rPr lang="ru-RU" dirty="0"/>
              <a:t> кофточка без рукавов, шилась из парчовой ткани. Душегрейка. Она напоминала маленький сарафанчик и надевалась поверх сарафана, шили ее из дорогих тканей</a:t>
            </a:r>
          </a:p>
        </p:txBody>
      </p:sp>
      <p:pic>
        <p:nvPicPr>
          <p:cNvPr id="4" name="thumb1" descr="http://www.vstrana.ru/media/display_temp.jpg?192908595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133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strana.ru/media/display_temp.jpg?1716961709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3810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6165304"/>
            <a:ext cx="409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Душегрея </a:t>
            </a:r>
            <a:r>
              <a:rPr lang="ru-RU" b="1" dirty="0" err="1"/>
              <a:t>кацевейка</a:t>
            </a:r>
            <a:r>
              <a:rPr lang="ru-RU" b="1" dirty="0"/>
              <a:t>. Слободской уезд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3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24929"/>
            <a:ext cx="295232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Самой декоративной, богато украшенной частью женского русского костюма был передник, или занавеска, закрывающий женскую фигуру спереди. Обычно его делали из холста и орнаментировали вышивкой, тканым узором. Цветными отделочными вставками, шелковыми узорными лентами. Край передника оформляли зубцами, белым или цветным кружевом, бахромой из шелковых или шерстяных ниток, оборкой разной толщины. Носили их с сарафанами. </a:t>
            </a:r>
          </a:p>
        </p:txBody>
      </p:sp>
      <p:pic>
        <p:nvPicPr>
          <p:cNvPr id="4" name="Рисунок 3" descr="http://www.vstrana.ru/media/display_temp.jpg?168465140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844824"/>
            <a:ext cx="141922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-main-pic" descr="Картинка 14 из 293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80831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83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Головной убор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5266928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400" dirty="0" smtClean="0"/>
              <a:t>Очень </a:t>
            </a:r>
            <a:r>
              <a:rPr lang="ru-RU" sz="1400" dirty="0"/>
              <a:t>важная часть костюма. По нему в старину, как по паспорту, можно было многое узнать о женщине6 ее возраст, семейное положение, социальный слой, количество </a:t>
            </a:r>
            <a:r>
              <a:rPr lang="ru-RU" sz="1400" dirty="0" smtClean="0"/>
              <a:t>детей.</a:t>
            </a:r>
          </a:p>
          <a:p>
            <a:pPr marL="0" indent="0">
              <a:buNone/>
              <a:defRPr/>
            </a:pPr>
            <a:r>
              <a:rPr lang="ru-RU" sz="1400" b="1" dirty="0" smtClean="0"/>
              <a:t>ДЕВИЧЬИ</a:t>
            </a:r>
            <a:r>
              <a:rPr lang="ru-RU" sz="1400" b="1" dirty="0"/>
              <a:t>: </a:t>
            </a:r>
          </a:p>
          <a:p>
            <a:pPr>
              <a:defRPr/>
            </a:pPr>
            <a:r>
              <a:rPr lang="ru-RU" sz="1400" i="1" dirty="0" err="1"/>
              <a:t>Подчелок</a:t>
            </a:r>
            <a:endParaRPr lang="ru-RU" sz="1400" i="1" dirty="0"/>
          </a:p>
          <a:p>
            <a:pPr>
              <a:defRPr/>
            </a:pPr>
            <a:r>
              <a:rPr lang="ru-RU" sz="1400" i="1" dirty="0"/>
              <a:t>Плачея                                          </a:t>
            </a:r>
          </a:p>
          <a:p>
            <a:pPr>
              <a:defRPr/>
            </a:pPr>
            <a:r>
              <a:rPr lang="ru-RU" sz="1400" i="1" dirty="0"/>
              <a:t>Повязки (перевязки)</a:t>
            </a:r>
          </a:p>
          <a:p>
            <a:pPr>
              <a:defRPr/>
            </a:pPr>
            <a:r>
              <a:rPr lang="ru-RU" sz="1400" i="1" dirty="0"/>
              <a:t>Обручи</a:t>
            </a:r>
          </a:p>
          <a:p>
            <a:pPr>
              <a:defRPr/>
            </a:pPr>
            <a:r>
              <a:rPr lang="ru-RU" sz="1400" i="1" dirty="0" smtClean="0"/>
              <a:t>Ленты</a:t>
            </a:r>
            <a:endParaRPr lang="ru-RU" sz="1400" i="1" dirty="0"/>
          </a:p>
          <a:p>
            <a:pPr marL="0" indent="0">
              <a:buNone/>
              <a:defRPr/>
            </a:pPr>
            <a:r>
              <a:rPr lang="ru-RU" sz="1400" i="1" dirty="0" smtClean="0"/>
              <a:t>-</a:t>
            </a:r>
            <a:r>
              <a:rPr lang="ru-RU" sz="1400" b="1" dirty="0" smtClean="0"/>
              <a:t>ЖЕНСКИЕ</a:t>
            </a:r>
            <a:r>
              <a:rPr lang="ru-RU" sz="1400" b="1" dirty="0"/>
              <a:t>:</a:t>
            </a:r>
          </a:p>
          <a:p>
            <a:pPr>
              <a:defRPr/>
            </a:pPr>
            <a:r>
              <a:rPr lang="ru-RU" sz="1400" i="1" dirty="0"/>
              <a:t>Кокошник</a:t>
            </a:r>
          </a:p>
          <a:p>
            <a:pPr>
              <a:defRPr/>
            </a:pPr>
            <a:r>
              <a:rPr lang="ru-RU" sz="1400" i="1" dirty="0"/>
              <a:t>Платок</a:t>
            </a:r>
          </a:p>
          <a:p>
            <a:pPr>
              <a:defRPr/>
            </a:pPr>
            <a:r>
              <a:rPr lang="ru-RU" sz="1400" i="1" dirty="0"/>
              <a:t>Сорока</a:t>
            </a:r>
          </a:p>
          <a:p>
            <a:pPr>
              <a:defRPr/>
            </a:pPr>
            <a:r>
              <a:rPr lang="ru-RU" sz="1400" i="1" dirty="0" err="1"/>
              <a:t>Сдериха</a:t>
            </a:r>
            <a:endParaRPr lang="ru-RU" sz="1400" i="1" dirty="0"/>
          </a:p>
          <a:p>
            <a:pPr>
              <a:defRPr/>
            </a:pPr>
            <a:r>
              <a:rPr lang="ru-RU" sz="1400" i="1" dirty="0" err="1"/>
              <a:t>Коруна</a:t>
            </a:r>
            <a:endParaRPr lang="ru-RU" sz="1400" i="1" dirty="0"/>
          </a:p>
          <a:p>
            <a:pPr>
              <a:defRPr/>
            </a:pPr>
            <a:r>
              <a:rPr lang="ru-RU" sz="1400" i="1" dirty="0"/>
              <a:t>Повойник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Головной </a:t>
            </a:r>
            <a:r>
              <a:rPr lang="ru-RU" sz="1400" dirty="0"/>
              <a:t>убор, в народных представлениях был связан с небом, его украшали символами солнца, звезд, дерева, птиц. Нити жемчуга и височные украшения символизировали дождевые струи. </a:t>
            </a:r>
          </a:p>
        </p:txBody>
      </p:sp>
      <p:pic>
        <p:nvPicPr>
          <p:cNvPr id="4" name="Рисунок 3" descr="http://www.vstrana.ru/media/display_temp.jpg?1472455614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424" y="1700808"/>
            <a:ext cx="28098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472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520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Вятский костюм</vt:lpstr>
      <vt:lpstr>Девичий костюм Вятского уезда </vt:lpstr>
      <vt:lpstr>Девичий костюм Вятского уезда </vt:lpstr>
      <vt:lpstr>Презентация PowerPoint</vt:lpstr>
      <vt:lpstr>Рубаха </vt:lpstr>
      <vt:lpstr>Венчальная рубаха</vt:lpstr>
      <vt:lpstr>Епанечка</vt:lpstr>
      <vt:lpstr>Передник</vt:lpstr>
      <vt:lpstr>Головной убор</vt:lpstr>
      <vt:lpstr>Женские головные уборы </vt:lpstr>
      <vt:lpstr>Мужской костюм</vt:lpstr>
      <vt:lpstr>                                                                               Рубаха</vt:lpstr>
      <vt:lpstr>Презентация PowerPoint</vt:lpstr>
      <vt:lpstr>Мужской и женский костюмы для зимы</vt:lpstr>
    </vt:vector>
  </TitlesOfParts>
  <Company>РЭС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Вятский костюм</dc:title>
  <dc:creator>комп</dc:creator>
  <cp:lastModifiedBy>комп</cp:lastModifiedBy>
  <cp:revision>15</cp:revision>
  <dcterms:created xsi:type="dcterms:W3CDTF">2012-02-20T14:41:56Z</dcterms:created>
  <dcterms:modified xsi:type="dcterms:W3CDTF">2015-10-16T15:34:27Z</dcterms:modified>
</cp:coreProperties>
</file>