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4" r:id="rId7"/>
    <p:sldId id="267" r:id="rId8"/>
    <p:sldId id="268" r:id="rId9"/>
    <p:sldId id="270" r:id="rId10"/>
    <p:sldId id="273" r:id="rId11"/>
    <p:sldId id="274" r:id="rId12"/>
    <p:sldId id="272" r:id="rId13"/>
    <p:sldId id="275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598" autoAdjust="0"/>
  </p:normalViewPr>
  <p:slideViewPr>
    <p:cSldViewPr>
      <p:cViewPr>
        <p:scale>
          <a:sx n="60" d="100"/>
          <a:sy n="60" d="100"/>
        </p:scale>
        <p:origin x="-164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A8BFC-D759-48D3-931D-49F9DEC90506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466E6-1006-4EA4-A285-9059876527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30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466E6-1006-4EA4-A285-90598765272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772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86AB-81AC-431E-828C-B8104D30E75B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148D-15D6-4F2B-9B0A-B9115EB3E5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86AB-81AC-431E-828C-B8104D30E75B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148D-15D6-4F2B-9B0A-B9115EB3E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86AB-81AC-431E-828C-B8104D30E75B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148D-15D6-4F2B-9B0A-B9115EB3E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86AB-81AC-431E-828C-B8104D30E75B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148D-15D6-4F2B-9B0A-B9115EB3E5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86AB-81AC-431E-828C-B8104D30E75B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148D-15D6-4F2B-9B0A-B9115EB3E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86AB-81AC-431E-828C-B8104D30E75B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148D-15D6-4F2B-9B0A-B9115EB3E5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86AB-81AC-431E-828C-B8104D30E75B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148D-15D6-4F2B-9B0A-B9115EB3E5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86AB-81AC-431E-828C-B8104D30E75B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148D-15D6-4F2B-9B0A-B9115EB3E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86AB-81AC-431E-828C-B8104D30E75B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148D-15D6-4F2B-9B0A-B9115EB3E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86AB-81AC-431E-828C-B8104D30E75B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148D-15D6-4F2B-9B0A-B9115EB3E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86AB-81AC-431E-828C-B8104D30E75B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148D-15D6-4F2B-9B0A-B9115EB3E5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D3D86AB-81AC-431E-828C-B8104D30E75B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C8148D-15D6-4F2B-9B0A-B9115EB3E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История праздника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013176"/>
            <a:ext cx="9144000" cy="1844824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/>
              <a:t>В христианском календаре самый главный праздник – </a:t>
            </a:r>
            <a:r>
              <a:rPr lang="ru-RU" b="1" dirty="0"/>
              <a:t>Пасха</a:t>
            </a:r>
            <a:r>
              <a:rPr lang="ru-RU" dirty="0"/>
              <a:t>. </a:t>
            </a:r>
            <a:endParaRPr lang="ru-RU" dirty="0" smtClean="0"/>
          </a:p>
          <a:p>
            <a:pPr marL="45720" indent="0" algn="ctr">
              <a:buNone/>
            </a:pPr>
            <a:r>
              <a:rPr lang="ru-RU" dirty="0"/>
              <a:t>В пасхальное воскресенье люди посещают церковь, где батюшка освящает куличи, яйца.</a:t>
            </a:r>
          </a:p>
        </p:txBody>
      </p:sp>
      <p:pic>
        <p:nvPicPr>
          <p:cNvPr id="2050" name="Picture 2" descr="http://pozdrav-krasivo.ucoz.ru/_nw/14/98735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334000" cy="3543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570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6512511" cy="1143000"/>
          </a:xfrm>
        </p:spPr>
        <p:txBody>
          <a:bodyPr/>
          <a:lstStyle/>
          <a:p>
            <a:r>
              <a:rPr lang="ru-RU" dirty="0" smtClean="0"/>
              <a:t>Процесс реализации</a:t>
            </a:r>
            <a:endParaRPr lang="ru-RU" dirty="0"/>
          </a:p>
        </p:txBody>
      </p:sp>
      <p:pic>
        <p:nvPicPr>
          <p:cNvPr id="2050" name="Picture 2" descr="C:\Users\User\Pictures\практика))\a7LxBV_xhJ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286676" cy="5036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практика))\Mbxc3_kyKj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6143668" cy="1371788"/>
          </a:xfrm>
        </p:spPr>
        <p:txBody>
          <a:bodyPr/>
          <a:lstStyle/>
          <a:p>
            <a:r>
              <a:rPr lang="ru-RU" dirty="0" smtClean="0"/>
              <a:t>Результат работы </a:t>
            </a:r>
            <a:endParaRPr lang="ru-RU" dirty="0"/>
          </a:p>
        </p:txBody>
      </p:sp>
      <p:pic>
        <p:nvPicPr>
          <p:cNvPr id="1026" name="Picture 2" descr="C:\Users\User\Pictures\практика))\KCgBR2wI4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4000528" cy="3357586"/>
          </a:xfrm>
          <a:prstGeom prst="rect">
            <a:avLst/>
          </a:prstGeom>
          <a:noFill/>
        </p:spPr>
      </p:pic>
      <p:pic>
        <p:nvPicPr>
          <p:cNvPr id="1027" name="Picture 3" descr="C:\Users\User\Pictures\практика))\T2lSTNCu2M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4143372" cy="31432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практика))\kU4PEW1I7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7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c.pics.livejournal.com/infanta_el/11219389/227730/227730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72"/>
          <a:stretch/>
        </p:blipFill>
        <p:spPr bwMode="auto">
          <a:xfrm>
            <a:off x="2483768" y="1556792"/>
            <a:ext cx="4343400" cy="498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1619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0" i="1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Светлой Пасхи!</a:t>
            </a:r>
            <a:endParaRPr lang="ru-RU" b="0" i="1" dirty="0">
              <a:solidFill>
                <a:schemeClr val="tx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272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9" y="5540"/>
            <a:ext cx="914399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 pitchFamily="18" charset="-127"/>
              </a:rPr>
              <a:t>История красного яйца</a:t>
            </a:r>
            <a:endParaRPr lang="ru-RU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atang" pitchFamily="18" charset="-127"/>
            </a:endParaRPr>
          </a:p>
        </p:txBody>
      </p:sp>
      <p:pic>
        <p:nvPicPr>
          <p:cNvPr id="3074" name="Picture 2" descr="http://maminovse.ru/uploads/2011/04/fd306a079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10" y="1412776"/>
            <a:ext cx="6096000" cy="4048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05.radikal.ru/i178/1004/63/dc3d90511c2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44" y="1340768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838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Варианты оформления яиц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98" name="Picture 2" descr="http://homester.com.ua/wp-content/uploads/2011/04/rospis-yaic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153275" cy="477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024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mart.bget.ru/wp-content/uploads/2011/04/%D1%8F%D0%B9%D1%86%D0%B0-%D0%B8%D0%B7-%D0%B1%D1%83%D0%BC%D0%B0%D0%B3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912768" cy="6174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507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universewomen.ru/netcat_files/Image/0323_h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28" y="620688"/>
            <a:ext cx="7164288" cy="4605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308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kopilochka.net.ru/RUKODEL/EGGS/03/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953000" cy="5334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759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raftcafe.ru/wp-content/uploads/13317053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624736" cy="5151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577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unny-kids.net/uploads/posts/2013-10/1381862290_apysswd9l7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9623"/>
            <a:ext cx="6624736" cy="4637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113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svetyzhizni.ru/wp-content/uploads/2014/02/2014-01-24-4595-961x1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109"/>
          <a:stretch/>
        </p:blipFill>
        <p:spPr bwMode="auto">
          <a:xfrm>
            <a:off x="1979712" y="476672"/>
            <a:ext cx="5328592" cy="5163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780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125</TotalTime>
  <Words>39</Words>
  <Application>Microsoft Office PowerPoint</Application>
  <PresentationFormat>Экран (4:3)</PresentationFormat>
  <Paragraphs>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История праздника</vt:lpstr>
      <vt:lpstr>История красного яйца</vt:lpstr>
      <vt:lpstr>Варианты оформления яиц</vt:lpstr>
      <vt:lpstr>Слайд 4</vt:lpstr>
      <vt:lpstr>Слайд 5</vt:lpstr>
      <vt:lpstr>Слайд 6</vt:lpstr>
      <vt:lpstr>Слайд 7</vt:lpstr>
      <vt:lpstr>Слайд 8</vt:lpstr>
      <vt:lpstr>Слайд 9</vt:lpstr>
      <vt:lpstr>Процесс реализации</vt:lpstr>
      <vt:lpstr>Слайд 11</vt:lpstr>
      <vt:lpstr>Результат работы </vt:lpstr>
      <vt:lpstr>Слайд 13</vt:lpstr>
      <vt:lpstr>Светлой Пасхи!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User</cp:lastModifiedBy>
  <cp:revision>16</cp:revision>
  <dcterms:created xsi:type="dcterms:W3CDTF">2014-04-16T10:31:32Z</dcterms:created>
  <dcterms:modified xsi:type="dcterms:W3CDTF">2014-12-12T18:52:35Z</dcterms:modified>
</cp:coreProperties>
</file>