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8" r:id="rId7"/>
    <p:sldId id="271" r:id="rId8"/>
    <p:sldId id="279" r:id="rId9"/>
    <p:sldId id="265" r:id="rId10"/>
    <p:sldId id="280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60" r:id="rId19"/>
    <p:sldId id="261" r:id="rId20"/>
    <p:sldId id="262" r:id="rId21"/>
    <p:sldId id="28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23B97-3733-4B6F-BA62-04D7E125D375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DDC0-43CC-4DC6-A94E-694D6A336A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928101"/>
      </p:ext>
    </p:extLst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23B97-3733-4B6F-BA62-04D7E125D375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DDC0-43CC-4DC6-A94E-694D6A336A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602363"/>
      </p:ext>
    </p:extLst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23B97-3733-4B6F-BA62-04D7E125D375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DDC0-43CC-4DC6-A94E-694D6A336A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868490"/>
      </p:ext>
    </p:extLst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23B97-3733-4B6F-BA62-04D7E125D375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DDC0-43CC-4DC6-A94E-694D6A336A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863484"/>
      </p:ext>
    </p:extLst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23B97-3733-4B6F-BA62-04D7E125D375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DDC0-43CC-4DC6-A94E-694D6A336A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016416"/>
      </p:ext>
    </p:extLst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23B97-3733-4B6F-BA62-04D7E125D375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DDC0-43CC-4DC6-A94E-694D6A336A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071344"/>
      </p:ext>
    </p:extLst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23B97-3733-4B6F-BA62-04D7E125D375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DDC0-43CC-4DC6-A94E-694D6A336A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100747"/>
      </p:ext>
    </p:extLst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23B97-3733-4B6F-BA62-04D7E125D375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DDC0-43CC-4DC6-A94E-694D6A336A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992441"/>
      </p:ext>
    </p:extLst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23B97-3733-4B6F-BA62-04D7E125D375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DDC0-43CC-4DC6-A94E-694D6A336A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94831"/>
      </p:ext>
    </p:extLst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23B97-3733-4B6F-BA62-04D7E125D375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DDC0-43CC-4DC6-A94E-694D6A336A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78466"/>
      </p:ext>
    </p:extLst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23B97-3733-4B6F-BA62-04D7E125D375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DDC0-43CC-4DC6-A94E-694D6A336A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513898"/>
      </p:ext>
    </p:extLst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23B97-3733-4B6F-BA62-04D7E125D375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EDDC0-43CC-4DC6-A94E-694D6A336A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84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latin typeface="a_PlakatCmplRg" pitchFamily="34" charset="-52"/>
              </a:rPr>
              <a:t>Формирование представлений обучающихся о ценностях семейной культуры во внеурочной деятельности и на уроках технологии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4500570"/>
            <a:ext cx="6400800" cy="1138230"/>
          </a:xfrm>
        </p:spPr>
        <p:txBody>
          <a:bodyPr>
            <a:normAutofit fontScale="55000" lnSpcReduction="2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Adventure" pitchFamily="2" charset="0"/>
              </a:rPr>
              <a:t>Учитель технологии МБОУ СШ №82  города Архангельска</a:t>
            </a:r>
          </a:p>
          <a:p>
            <a:r>
              <a:rPr lang="ru-RU" sz="4600" b="1" dirty="0" smtClean="0">
                <a:solidFill>
                  <a:srgbClr val="C00000"/>
                </a:solidFill>
              </a:rPr>
              <a:t>Харченко Елена Михайловна</a:t>
            </a:r>
          </a:p>
          <a:p>
            <a:r>
              <a:rPr lang="ru-RU" b="1" i="1" dirty="0" smtClean="0">
                <a:solidFill>
                  <a:srgbClr val="C00000"/>
                </a:solidFill>
                <a:latin typeface="Adventure" pitchFamily="2" charset="0"/>
              </a:rPr>
              <a:t>(высшая квалификационная категория)</a:t>
            </a:r>
            <a:endParaRPr lang="ru-RU" b="1" i="1" dirty="0">
              <a:solidFill>
                <a:srgbClr val="C00000"/>
              </a:solidFill>
              <a:latin typeface="Adventur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302021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00034" y="857232"/>
            <a:ext cx="8229600" cy="4883153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sz="4000" b="1" dirty="0">
                <a:solidFill>
                  <a:srgbClr val="002060"/>
                </a:solidFill>
              </a:rPr>
              <a:t>На уроках технологии происходит знакомство с различными видами декоративно-прикладного творчества, в том числе с лоскутным шитьем – традиционным северным ремеслом. </a:t>
            </a:r>
          </a:p>
        </p:txBody>
      </p:sp>
    </p:spTree>
    <p:extLst>
      <p:ext uri="{BB962C8B-B14F-4D97-AF65-F5344CB8AC3E}">
        <p14:creationId xmlns:p14="http://schemas.microsoft.com/office/powerpoint/2010/main" val="2548902423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Елена\Desktop\август семинар\IMG_206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3042" y="1071546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961417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Елена\Desktop\август семинар\DSC01234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62" y="285728"/>
            <a:ext cx="3111500" cy="233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Елена\Desktop\август семинар\DSC0124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54792">
            <a:off x="5156411" y="365416"/>
            <a:ext cx="2592288" cy="295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Елена\Desktop\август семинар\DSC0125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94100">
            <a:off x="946569" y="2065522"/>
            <a:ext cx="3141290" cy="418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Елена\Desktop\август семинар\DSC0125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152877">
            <a:off x="4429868" y="2942303"/>
            <a:ext cx="4248472" cy="318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838494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Елена\Desktop\август семинар\DSC01236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14290"/>
            <a:ext cx="339407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Елена\Desktop\август семинар\DSC0124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8" y="214290"/>
            <a:ext cx="3096344" cy="412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Елена\Desktop\август семинар\DSC0124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488" y="642918"/>
            <a:ext cx="338437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C:\Users\Елена\Desktop\август семинар\DSC0123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88108">
            <a:off x="5684064" y="3403895"/>
            <a:ext cx="2455489" cy="303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C:\Users\Елена\Desktop\август семинар\DSC01240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629848">
            <a:off x="1043083" y="3396660"/>
            <a:ext cx="2537463" cy="301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359870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Елена\Desktop\август семинар\DSC0124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357166"/>
            <a:ext cx="3395663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Елена\Desktop\август семинар\DSC0125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6" y="1500174"/>
            <a:ext cx="3672408" cy="489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414489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Елена\Desktop\август семинар\DSC01264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14290"/>
            <a:ext cx="339407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C:\Users\Елена\Desktop\август семинар\DSC0126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1736" y="2071678"/>
            <a:ext cx="3203848" cy="446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Елена\Desktop\август семинар\DSC0126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942" y="285728"/>
            <a:ext cx="3653606" cy="528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075700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Елена\Desktop\август семинар\DSC01266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357166"/>
            <a:ext cx="3141663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Елена\Desktop\август семинар\DSC0126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364" y="2000240"/>
            <a:ext cx="5892116" cy="442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635577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Елена\Desktop\август семинар\DSC04286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6" y="2000240"/>
            <a:ext cx="339407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721351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Акция «В детский сад с подарками»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Елена\Desktop\август семинар\DSC0090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166" y="1285860"/>
            <a:ext cx="6226131" cy="478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897110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лена\Desktop\август семинар\DSC00906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347774"/>
            <a:ext cx="8358246" cy="608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191041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    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Русский Север является уникальной сокровищницей культурных традиций.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C:\Users\wis\Desktop\DSC_99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62" y="1857364"/>
            <a:ext cx="7072362" cy="44252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723082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Елена\Desktop\август семинар\DSC0091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599771">
            <a:off x="2343004" y="400300"/>
            <a:ext cx="3135300" cy="235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Елена\Desktop\август семинар\DSC0500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233879">
            <a:off x="5275738" y="2990060"/>
            <a:ext cx="3349567" cy="251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Елена\Desktop\август семинар\DSC0500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3071810"/>
            <a:ext cx="4286248" cy="321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615580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784887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   </a:t>
            </a:r>
            <a:r>
              <a:rPr lang="ru-RU" sz="2800" dirty="0" smtClean="0"/>
              <a:t>Процесс </a:t>
            </a:r>
            <a:r>
              <a:rPr lang="ru-RU" sz="2800" dirty="0"/>
              <a:t>формирования семейных ценностей начинается в семье на личном примере родителей. Зависит от нравственной атмосферы в родительском доме, психолого-педагогической грамотности отца и матери. Так как родители не всегда обладают достаточной педагогической грамотностью, школа должна оказать им профессиональную помощь.</a:t>
            </a:r>
          </a:p>
          <a:p>
            <a:r>
              <a:rPr lang="ru-RU" sz="2800" dirty="0"/>
              <a:t>     В нашей школе </a:t>
            </a:r>
            <a:r>
              <a:rPr lang="ru-RU" sz="2800" dirty="0" smtClean="0"/>
              <a:t>успешно реализуется </a:t>
            </a:r>
            <a:r>
              <a:rPr lang="ru-RU" sz="2800" dirty="0"/>
              <a:t>программа «Содружество» , основная цель которой- организовать сотрудничество педагогов, учащихся и родителей для успешности воспитания подрастающего поколения.</a:t>
            </a:r>
          </a:p>
        </p:txBody>
      </p:sp>
    </p:spTree>
    <p:extLst>
      <p:ext uri="{BB962C8B-B14F-4D97-AF65-F5344CB8AC3E}">
        <p14:creationId xmlns:p14="http://schemas.microsoft.com/office/powerpoint/2010/main" val="847130340"/>
      </p:ext>
    </p:extLst>
  </p:cSld>
  <p:clrMapOvr>
    <a:masterClrMapping/>
  </p:clrMapOvr>
  <p:transition spd="med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00034" y="1643050"/>
            <a:ext cx="8229600" cy="4525963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b="1" dirty="0">
                <a:solidFill>
                  <a:srgbClr val="002060"/>
                </a:solidFill>
              </a:rPr>
              <a:t>Формирование ценностей семейной культуры очень важный и сложный процесс, требующий больших затрат со стороны всех членов семьи в течение длительного времени.</a:t>
            </a:r>
          </a:p>
        </p:txBody>
      </p:sp>
      <p:pic>
        <p:nvPicPr>
          <p:cNvPr id="24578" name="Picture 2" descr="Народный Костюм Сибирь :: internet-buy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68" y="3714752"/>
            <a:ext cx="1500198" cy="22665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8087574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00034" y="1142984"/>
            <a:ext cx="8229600" cy="4525963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sz="4000" dirty="0">
                <a:solidFill>
                  <a:srgbClr val="002060"/>
                </a:solidFill>
              </a:rPr>
              <a:t>И сегодня задача современной школы – укрепить чувство сопричастности ребенка с семьей, раскрыть способности каждого ученика, воспитать порядочного и патриотичного человека. </a:t>
            </a:r>
          </a:p>
        </p:txBody>
      </p:sp>
      <p:pic>
        <p:nvPicPr>
          <p:cNvPr id="23553" name="Picture 1" descr="C:\Users\wis\Desktop\o_55484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140" y="5000637"/>
            <a:ext cx="2143140" cy="1500198"/>
          </a:xfrm>
          <a:prstGeom prst="rect">
            <a:avLst/>
          </a:prstGeom>
          <a:noFill/>
        </p:spPr>
      </p:pic>
      <p:pic>
        <p:nvPicPr>
          <p:cNvPr id="23554" name="Picture 2" descr="C:\Users\wis\Desktop\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4929198"/>
            <a:ext cx="2357454" cy="15716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5285505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Елена\Desktop\август семинар\IMG_1300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214290"/>
            <a:ext cx="4175127" cy="297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Елена\Desktop\август семинар\IMG_130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3429000"/>
            <a:ext cx="4262602" cy="31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0034" y="357166"/>
            <a:ext cx="37862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Жюри конкурса кулинарных проектов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315941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Елена\Desktop\август семинар\IMG_1327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14290"/>
            <a:ext cx="3286148" cy="235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Елена\Desktop\август семинар\IMG_132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8" y="3714752"/>
            <a:ext cx="3522692" cy="278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Елена\Desktop\август семинар\IMG_133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3714752"/>
            <a:ext cx="3731689" cy="279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43372" y="357166"/>
            <a:ext cx="4572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Любительское жюри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82314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 rot="514862">
            <a:off x="1614066" y="64127"/>
            <a:ext cx="7648575" cy="1143000"/>
          </a:xfrm>
        </p:spPr>
        <p:txBody>
          <a:bodyPr/>
          <a:lstStyle/>
          <a:p>
            <a:r>
              <a:rPr lang="ru-RU" dirty="0" smtClean="0"/>
              <a:t>«Кулинарный поединок»</a:t>
            </a:r>
            <a:endParaRPr lang="ru-RU" dirty="0"/>
          </a:p>
        </p:txBody>
      </p:sp>
      <p:pic>
        <p:nvPicPr>
          <p:cNvPr id="12291" name="Picture 3" descr="C:\Users\Елена\Desktop\август семинар\IMG_208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525475">
            <a:off x="489251" y="1600052"/>
            <a:ext cx="5117739" cy="394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Елена\Desktop\август семинар\IMG_204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8" y="1357298"/>
            <a:ext cx="2529970" cy="2966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Елена\Desktop\август семинар\IMG_204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8" y="4214818"/>
            <a:ext cx="1928826" cy="232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676151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Елена\Desktop\август семинар\IMG_2084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5357818" cy="401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Users\Елена\Desktop\август семинар\IMG_209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496" y="3000372"/>
            <a:ext cx="4824535" cy="361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19872944">
            <a:off x="-121872" y="5088434"/>
            <a:ext cx="4169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Жюри за работой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341026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Елена\Desktop\август семинар\IMG_2107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260351"/>
            <a:ext cx="5676930" cy="431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Елена\Desktop\август семинар\IMG_206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777612">
            <a:off x="4339972" y="2890223"/>
            <a:ext cx="4319910" cy="308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Елена\Desktop\август семинар\IMG_210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77053">
            <a:off x="797250" y="3945154"/>
            <a:ext cx="3072404" cy="230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286512" y="428604"/>
            <a:ext cx="25003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Мастер-класс по </a:t>
            </a:r>
            <a:r>
              <a:rPr lang="ru-RU" sz="3600" b="1" dirty="0" err="1" smtClean="0">
                <a:solidFill>
                  <a:srgbClr val="0070C0"/>
                </a:solidFill>
              </a:rPr>
              <a:t>карвингу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011705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197</Words>
  <Application>Microsoft Office PowerPoint</Application>
  <PresentationFormat>Экран (4:3)</PresentationFormat>
  <Paragraphs>16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Формирование представлений обучающихся о ценностях семейной культуры во внеурочной деятельности и на уроках технологии </vt:lpstr>
      <vt:lpstr>       Русский Север является уникальной сокровищницей культурных традиций. </vt:lpstr>
      <vt:lpstr>Презентация PowerPoint</vt:lpstr>
      <vt:lpstr>Презентация PowerPoint</vt:lpstr>
      <vt:lpstr>Презентация PowerPoint</vt:lpstr>
      <vt:lpstr>Презентация PowerPoint</vt:lpstr>
      <vt:lpstr>«Кулинарный поединок»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Акция «В детский сад с подарками»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представлений обучающихся о ценностях семейной культуры во внеурочной деятельности и на уроках технологии</dc:title>
  <dc:creator>Елена</dc:creator>
  <cp:lastModifiedBy>Елена</cp:lastModifiedBy>
  <cp:revision>33</cp:revision>
  <dcterms:created xsi:type="dcterms:W3CDTF">2014-09-10T04:28:15Z</dcterms:created>
  <dcterms:modified xsi:type="dcterms:W3CDTF">2015-11-07T15:56:27Z</dcterms:modified>
</cp:coreProperties>
</file>