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diagrams/drawing12.xml" ContentType="application/vnd.ms-office.drawingml.diagramDrawing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74" r:id="rId4"/>
    <p:sldId id="282" r:id="rId5"/>
    <p:sldId id="281" r:id="rId6"/>
    <p:sldId id="280" r:id="rId7"/>
    <p:sldId id="279" r:id="rId8"/>
    <p:sldId id="278" r:id="rId9"/>
    <p:sldId id="283" r:id="rId10"/>
    <p:sldId id="284" r:id="rId11"/>
    <p:sldId id="285" r:id="rId12"/>
    <p:sldId id="28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image" Target="../media/image51.png"/><Relationship Id="rId4" Type="http://schemas.openxmlformats.org/officeDocument/2006/relationships/image" Target="../media/image81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31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53874A-7E40-4725-96EA-73D53AB57D86}" type="doc">
      <dgm:prSet loTypeId="urn:microsoft.com/office/officeart/2009/layout/CirclePictureHierarchy" loCatId="pictur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B0AA6A8-0FE4-44E4-AE08-4BA6AD04EA66}">
      <dgm:prSet phldrT="[Текст]" custT="1"/>
      <dgm:spPr/>
      <dgm:t>
        <a:bodyPr/>
        <a:lstStyle/>
        <a:p>
          <a:r>
            <a:rPr lang="ru-RU" sz="2400" b="1" cap="none" spc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«Безопасность в каждую школу» - это</a:t>
          </a:r>
          <a:endParaRPr lang="ru-RU" sz="24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A3FDF98-B05C-4D21-B84F-918DC31015FA}" type="parTrans" cxnId="{C754D188-7C0D-4FF7-A775-63EEC03D6414}">
      <dgm:prSet/>
      <dgm:spPr/>
      <dgm:t>
        <a:bodyPr/>
        <a:lstStyle/>
        <a:p>
          <a:endParaRPr lang="ru-RU" sz="1600"/>
        </a:p>
      </dgm:t>
    </dgm:pt>
    <dgm:pt modelId="{E9194D9A-977A-4006-A4E0-51162ED0B4A1}" type="sibTrans" cxnId="{C754D188-7C0D-4FF7-A775-63EEC03D6414}">
      <dgm:prSet/>
      <dgm:spPr/>
      <dgm:t>
        <a:bodyPr/>
        <a:lstStyle/>
        <a:p>
          <a:endParaRPr lang="ru-RU" sz="1600"/>
        </a:p>
      </dgm:t>
    </dgm:pt>
    <dgm:pt modelId="{B229EA9C-CF7B-44CE-8F55-033471017AD2}">
      <dgm:prSet phldrT="[Текст]" custT="1"/>
      <dgm:spPr/>
      <dgm:t>
        <a:bodyPr/>
        <a:lstStyle/>
        <a:p>
          <a:r>
            <a:rPr lang="ru-RU" sz="1600" b="0" i="0" u="sng" dirty="0" smtClean="0"/>
            <a:t>SMS</a:t>
          </a:r>
          <a:r>
            <a:rPr lang="ru-RU" sz="1600" b="1" i="0" dirty="0" smtClean="0"/>
            <a:t> - информирование родителей</a:t>
          </a:r>
          <a:r>
            <a:rPr lang="ru-RU" sz="1600" dirty="0" smtClean="0"/>
            <a:t/>
          </a:r>
          <a:br>
            <a:rPr lang="ru-RU" sz="1600" dirty="0" smtClean="0"/>
          </a:br>
          <a:r>
            <a:rPr lang="ru-RU" sz="1600" b="0" i="0" dirty="0" smtClean="0"/>
            <a:t>При каждом проходе ученика через турникет система автоматически отправляет SMS на заявленный номер</a:t>
          </a:r>
          <a:endParaRPr lang="ru-RU" sz="1600" dirty="0"/>
        </a:p>
      </dgm:t>
    </dgm:pt>
    <dgm:pt modelId="{B20C8C44-2CA5-4712-BD2F-107B92F08E5F}" type="parTrans" cxnId="{F7B8CCD6-5C87-4254-9692-3172547490D9}">
      <dgm:prSet/>
      <dgm:spPr/>
      <dgm:t>
        <a:bodyPr/>
        <a:lstStyle/>
        <a:p>
          <a:endParaRPr lang="ru-RU" sz="1600"/>
        </a:p>
      </dgm:t>
    </dgm:pt>
    <dgm:pt modelId="{6A2BD0BD-CFD6-4A0D-A526-1013DA13B1D7}" type="sibTrans" cxnId="{F7B8CCD6-5C87-4254-9692-3172547490D9}">
      <dgm:prSet/>
      <dgm:spPr/>
      <dgm:t>
        <a:bodyPr/>
        <a:lstStyle/>
        <a:p>
          <a:endParaRPr lang="ru-RU" sz="1600"/>
        </a:p>
      </dgm:t>
    </dgm:pt>
    <dgm:pt modelId="{3AABDEF6-B39D-4277-8450-5824F6F30249}">
      <dgm:prSet phldrT="[Текст]" custT="1"/>
      <dgm:spPr/>
      <dgm:t>
        <a:bodyPr/>
        <a:lstStyle/>
        <a:p>
          <a:r>
            <a:rPr lang="ru-RU" sz="1600" b="1" i="0" dirty="0" smtClean="0"/>
            <a:t>Контроль посещаемости</a:t>
          </a:r>
          <a:r>
            <a:rPr lang="ru-RU" sz="1600" dirty="0" smtClean="0"/>
            <a:t/>
          </a:r>
          <a:br>
            <a:rPr lang="ru-RU" sz="1600" dirty="0" smtClean="0"/>
          </a:br>
          <a:r>
            <a:rPr lang="ru-RU" sz="1600" b="0" i="0" dirty="0" smtClean="0"/>
            <a:t>Система фиксирует все опоздания и прогулы и информирует родителей, что способствует повышению дисциплины и росту успеваемости</a:t>
          </a:r>
          <a:endParaRPr lang="ru-RU" sz="1600" dirty="0"/>
        </a:p>
      </dgm:t>
    </dgm:pt>
    <dgm:pt modelId="{B10BB316-948D-4078-89D0-971887FED073}" type="parTrans" cxnId="{726606C4-5EFA-404A-8E39-E164CE90F142}">
      <dgm:prSet/>
      <dgm:spPr/>
      <dgm:t>
        <a:bodyPr/>
        <a:lstStyle/>
        <a:p>
          <a:endParaRPr lang="ru-RU" sz="1600"/>
        </a:p>
      </dgm:t>
    </dgm:pt>
    <dgm:pt modelId="{87018D2D-C987-4604-97C7-5CAD96C653D1}" type="sibTrans" cxnId="{726606C4-5EFA-404A-8E39-E164CE90F142}">
      <dgm:prSet/>
      <dgm:spPr/>
      <dgm:t>
        <a:bodyPr/>
        <a:lstStyle/>
        <a:p>
          <a:endParaRPr lang="ru-RU" sz="1600"/>
        </a:p>
      </dgm:t>
    </dgm:pt>
    <dgm:pt modelId="{7CAF5425-C424-4DCB-9271-2FCE32AA0596}">
      <dgm:prSet custT="1"/>
      <dgm:spPr/>
      <dgm:t>
        <a:bodyPr/>
        <a:lstStyle/>
        <a:p>
          <a:r>
            <a:rPr lang="ru-RU" sz="1600" b="1" i="0" dirty="0" smtClean="0"/>
            <a:t>Школа без посторонних</a:t>
          </a:r>
          <a:r>
            <a:rPr lang="ru-RU" sz="1600" dirty="0" smtClean="0"/>
            <a:t/>
          </a:r>
          <a:br>
            <a:rPr lang="ru-RU" sz="1600" dirty="0" smtClean="0"/>
          </a:br>
          <a:r>
            <a:rPr lang="ru-RU" sz="1600" b="0" i="0" dirty="0" smtClean="0"/>
            <a:t>Установка системы исключает несанкционированный доступ в учебное заведение</a:t>
          </a:r>
          <a:endParaRPr lang="ru-RU" sz="1600" dirty="0"/>
        </a:p>
      </dgm:t>
    </dgm:pt>
    <dgm:pt modelId="{79135794-E875-468C-8539-828A9327176C}" type="sibTrans" cxnId="{E8CBBB31-FA04-4C17-94F6-3EA3EE8F9684}">
      <dgm:prSet/>
      <dgm:spPr/>
      <dgm:t>
        <a:bodyPr/>
        <a:lstStyle/>
        <a:p>
          <a:endParaRPr lang="ru-RU" sz="1600"/>
        </a:p>
      </dgm:t>
    </dgm:pt>
    <dgm:pt modelId="{BFC44936-E8A4-4CB0-BE5A-8D3AD649C94E}" type="parTrans" cxnId="{E8CBBB31-FA04-4C17-94F6-3EA3EE8F9684}">
      <dgm:prSet/>
      <dgm:spPr/>
      <dgm:t>
        <a:bodyPr/>
        <a:lstStyle/>
        <a:p>
          <a:endParaRPr lang="ru-RU" sz="1600"/>
        </a:p>
      </dgm:t>
    </dgm:pt>
    <dgm:pt modelId="{20FC8FF2-56B3-4B9F-A634-1CDBAA6F2D9F}" type="pres">
      <dgm:prSet presAssocID="{1853874A-7E40-4725-96EA-73D53AB57D8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AFBF00-4E6A-4E60-A4AF-5772549E7E11}" type="pres">
      <dgm:prSet presAssocID="{0B0AA6A8-0FE4-44E4-AE08-4BA6AD04EA66}" presName="hierRoot1" presStyleCnt="0"/>
      <dgm:spPr/>
    </dgm:pt>
    <dgm:pt modelId="{28AA5981-7061-4EBB-917A-F358BBE76736}" type="pres">
      <dgm:prSet presAssocID="{0B0AA6A8-0FE4-44E4-AE08-4BA6AD04EA66}" presName="composite" presStyleCnt="0"/>
      <dgm:spPr/>
    </dgm:pt>
    <dgm:pt modelId="{243A1904-B500-4503-BE7C-A185615D587B}" type="pres">
      <dgm:prSet presAssocID="{0B0AA6A8-0FE4-44E4-AE08-4BA6AD04EA66}" presName="image" presStyleLbl="node0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215C47B-B57D-431D-AF17-84DF75C43282}" type="pres">
      <dgm:prSet presAssocID="{0B0AA6A8-0FE4-44E4-AE08-4BA6AD04EA66}" presName="text" presStyleLbl="revTx" presStyleIdx="0" presStyleCnt="4" custScaleX="196558" custLinFactNeighborX="32603" custLinFactNeighborY="531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33EBFB-E3E5-43F2-8EF4-545F86D785E6}" type="pres">
      <dgm:prSet presAssocID="{0B0AA6A8-0FE4-44E4-AE08-4BA6AD04EA66}" presName="hierChild2" presStyleCnt="0"/>
      <dgm:spPr/>
    </dgm:pt>
    <dgm:pt modelId="{9BBA5E65-A993-4F08-89C0-62A10452F3C3}" type="pres">
      <dgm:prSet presAssocID="{B20C8C44-2CA5-4712-BD2F-107B92F08E5F}" presName="Name10" presStyleLbl="parChTrans1D2" presStyleIdx="0" presStyleCnt="3"/>
      <dgm:spPr/>
      <dgm:t>
        <a:bodyPr/>
        <a:lstStyle/>
        <a:p>
          <a:endParaRPr lang="ru-RU"/>
        </a:p>
      </dgm:t>
    </dgm:pt>
    <dgm:pt modelId="{FE4636BC-96E6-456C-B374-670F7FF9FE07}" type="pres">
      <dgm:prSet presAssocID="{B229EA9C-CF7B-44CE-8F55-033471017AD2}" presName="hierRoot2" presStyleCnt="0"/>
      <dgm:spPr/>
    </dgm:pt>
    <dgm:pt modelId="{A4E245D5-85FF-41AC-8FED-39BBD233374E}" type="pres">
      <dgm:prSet presAssocID="{B229EA9C-CF7B-44CE-8F55-033471017AD2}" presName="composite2" presStyleCnt="0"/>
      <dgm:spPr/>
    </dgm:pt>
    <dgm:pt modelId="{8BB098F2-0936-4407-8BE7-ED9332984871}" type="pres">
      <dgm:prSet presAssocID="{B229EA9C-CF7B-44CE-8F55-033471017AD2}" presName="image2" presStyleLbl="node2" presStyleIdx="0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933403C-1895-4990-9787-D1C55C295246}" type="pres">
      <dgm:prSet presAssocID="{B229EA9C-CF7B-44CE-8F55-033471017AD2}" presName="text2" presStyleLbl="revTx" presStyleIdx="1" presStyleCnt="4" custScaleY="238598" custLinFactNeighborX="-1597" custLinFactNeighborY="536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903BC7-67B6-4116-A3F1-C48077C6D9D3}" type="pres">
      <dgm:prSet presAssocID="{B229EA9C-CF7B-44CE-8F55-033471017AD2}" presName="hierChild3" presStyleCnt="0"/>
      <dgm:spPr/>
    </dgm:pt>
    <dgm:pt modelId="{688835A3-8DFE-482A-B535-C5DA51B85A09}" type="pres">
      <dgm:prSet presAssocID="{B10BB316-948D-4078-89D0-971887FED073}" presName="Name10" presStyleLbl="parChTrans1D2" presStyleIdx="1" presStyleCnt="3"/>
      <dgm:spPr/>
      <dgm:t>
        <a:bodyPr/>
        <a:lstStyle/>
        <a:p>
          <a:endParaRPr lang="ru-RU"/>
        </a:p>
      </dgm:t>
    </dgm:pt>
    <dgm:pt modelId="{39D60F47-35C1-4508-86CC-C6E5CDE03BFF}" type="pres">
      <dgm:prSet presAssocID="{3AABDEF6-B39D-4277-8450-5824F6F30249}" presName="hierRoot2" presStyleCnt="0"/>
      <dgm:spPr/>
    </dgm:pt>
    <dgm:pt modelId="{DCCFF2A6-870F-43BB-BA53-827323225E70}" type="pres">
      <dgm:prSet presAssocID="{3AABDEF6-B39D-4277-8450-5824F6F30249}" presName="composite2" presStyleCnt="0"/>
      <dgm:spPr/>
    </dgm:pt>
    <dgm:pt modelId="{F13EF61C-61A5-4827-B48C-AF6959CD1BFE}" type="pres">
      <dgm:prSet presAssocID="{3AABDEF6-B39D-4277-8450-5824F6F30249}" presName="image2" presStyleLbl="node2" presStyleIdx="1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F5F0439-3CBC-4FD8-A5FA-8AA5DB41693B}" type="pres">
      <dgm:prSet presAssocID="{3AABDEF6-B39D-4277-8450-5824F6F30249}" presName="text2" presStyleLbl="revTx" presStyleIdx="2" presStyleCnt="4" custScaleY="264647" custLinFactNeighborX="2786" custLinFactNeighborY="347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C00F1-3BF4-4DA8-84AF-2F21DE61428E}" type="pres">
      <dgm:prSet presAssocID="{3AABDEF6-B39D-4277-8450-5824F6F30249}" presName="hierChild3" presStyleCnt="0"/>
      <dgm:spPr/>
    </dgm:pt>
    <dgm:pt modelId="{14D7009E-95EE-4C3D-8BFF-8321F43E702A}" type="pres">
      <dgm:prSet presAssocID="{BFC44936-E8A4-4CB0-BE5A-8D3AD649C94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BB679ED3-A2D5-4CC1-93D9-0A5E73965BCC}" type="pres">
      <dgm:prSet presAssocID="{7CAF5425-C424-4DCB-9271-2FCE32AA0596}" presName="hierRoot2" presStyleCnt="0"/>
      <dgm:spPr/>
    </dgm:pt>
    <dgm:pt modelId="{3D527CDC-18F6-4F6F-AAA1-C04953E43001}" type="pres">
      <dgm:prSet presAssocID="{7CAF5425-C424-4DCB-9271-2FCE32AA0596}" presName="composite2" presStyleCnt="0"/>
      <dgm:spPr/>
    </dgm:pt>
    <dgm:pt modelId="{A0E4A8F1-B501-4A3C-ACEB-E42AB21E7441}" type="pres">
      <dgm:prSet presAssocID="{7CAF5425-C424-4DCB-9271-2FCE32AA0596}" presName="image2" presStyleLbl="node2" presStyleIdx="2" presStyleCnt="3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CA1F402A-3BAC-4860-8AF4-53DD82CBB168}" type="pres">
      <dgm:prSet presAssocID="{7CAF5425-C424-4DCB-9271-2FCE32AA0596}" presName="text2" presStyleLbl="revTx" presStyleIdx="3" presStyleCnt="4" custScaleY="1771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16FEB8-A72A-432C-B811-EC625B127114}" type="pres">
      <dgm:prSet presAssocID="{7CAF5425-C424-4DCB-9271-2FCE32AA0596}" presName="hierChild3" presStyleCnt="0"/>
      <dgm:spPr/>
    </dgm:pt>
  </dgm:ptLst>
  <dgm:cxnLst>
    <dgm:cxn modelId="{541669F4-6E11-4F77-B95E-38AA98268F42}" type="presOf" srcId="{3AABDEF6-B39D-4277-8450-5824F6F30249}" destId="{FF5F0439-3CBC-4FD8-A5FA-8AA5DB41693B}" srcOrd="0" destOrd="0" presId="urn:microsoft.com/office/officeart/2009/layout/CirclePictureHierarchy"/>
    <dgm:cxn modelId="{46B378F0-EAA9-4B65-B9E6-049A2A2460D1}" type="presOf" srcId="{7CAF5425-C424-4DCB-9271-2FCE32AA0596}" destId="{CA1F402A-3BAC-4860-8AF4-53DD82CBB168}" srcOrd="0" destOrd="0" presId="urn:microsoft.com/office/officeart/2009/layout/CirclePictureHierarchy"/>
    <dgm:cxn modelId="{33127E8F-13C2-499C-87EB-5D678052D2A5}" type="presOf" srcId="{B20C8C44-2CA5-4712-BD2F-107B92F08E5F}" destId="{9BBA5E65-A993-4F08-89C0-62A10452F3C3}" srcOrd="0" destOrd="0" presId="urn:microsoft.com/office/officeart/2009/layout/CirclePictureHierarchy"/>
    <dgm:cxn modelId="{D55610B3-F679-4A4C-9137-583EF5D968F6}" type="presOf" srcId="{BFC44936-E8A4-4CB0-BE5A-8D3AD649C94E}" destId="{14D7009E-95EE-4C3D-8BFF-8321F43E702A}" srcOrd="0" destOrd="0" presId="urn:microsoft.com/office/officeart/2009/layout/CirclePictureHierarchy"/>
    <dgm:cxn modelId="{F7B8CCD6-5C87-4254-9692-3172547490D9}" srcId="{0B0AA6A8-0FE4-44E4-AE08-4BA6AD04EA66}" destId="{B229EA9C-CF7B-44CE-8F55-033471017AD2}" srcOrd="0" destOrd="0" parTransId="{B20C8C44-2CA5-4712-BD2F-107B92F08E5F}" sibTransId="{6A2BD0BD-CFD6-4A0D-A526-1013DA13B1D7}"/>
    <dgm:cxn modelId="{35861D1B-AB91-45B9-A999-6B892C2607BD}" type="presOf" srcId="{B10BB316-948D-4078-89D0-971887FED073}" destId="{688835A3-8DFE-482A-B535-C5DA51B85A09}" srcOrd="0" destOrd="0" presId="urn:microsoft.com/office/officeart/2009/layout/CirclePictureHierarchy"/>
    <dgm:cxn modelId="{A5F453EA-59B2-4028-A1C4-4022DC3C00B8}" type="presOf" srcId="{1853874A-7E40-4725-96EA-73D53AB57D86}" destId="{20FC8FF2-56B3-4B9F-A634-1CDBAA6F2D9F}" srcOrd="0" destOrd="0" presId="urn:microsoft.com/office/officeart/2009/layout/CirclePictureHierarchy"/>
    <dgm:cxn modelId="{E8CBBB31-FA04-4C17-94F6-3EA3EE8F9684}" srcId="{0B0AA6A8-0FE4-44E4-AE08-4BA6AD04EA66}" destId="{7CAF5425-C424-4DCB-9271-2FCE32AA0596}" srcOrd="2" destOrd="0" parTransId="{BFC44936-E8A4-4CB0-BE5A-8D3AD649C94E}" sibTransId="{79135794-E875-468C-8539-828A9327176C}"/>
    <dgm:cxn modelId="{726606C4-5EFA-404A-8E39-E164CE90F142}" srcId="{0B0AA6A8-0FE4-44E4-AE08-4BA6AD04EA66}" destId="{3AABDEF6-B39D-4277-8450-5824F6F30249}" srcOrd="1" destOrd="0" parTransId="{B10BB316-948D-4078-89D0-971887FED073}" sibTransId="{87018D2D-C987-4604-97C7-5CAD96C653D1}"/>
    <dgm:cxn modelId="{C754D188-7C0D-4FF7-A775-63EEC03D6414}" srcId="{1853874A-7E40-4725-96EA-73D53AB57D86}" destId="{0B0AA6A8-0FE4-44E4-AE08-4BA6AD04EA66}" srcOrd="0" destOrd="0" parTransId="{8A3FDF98-B05C-4D21-B84F-918DC31015FA}" sibTransId="{E9194D9A-977A-4006-A4E0-51162ED0B4A1}"/>
    <dgm:cxn modelId="{C5EF285E-46F0-4B20-9F5D-24ACD2AAD8F2}" type="presOf" srcId="{0B0AA6A8-0FE4-44E4-AE08-4BA6AD04EA66}" destId="{7215C47B-B57D-431D-AF17-84DF75C43282}" srcOrd="0" destOrd="0" presId="urn:microsoft.com/office/officeart/2009/layout/CirclePictureHierarchy"/>
    <dgm:cxn modelId="{769FF79F-3E36-4601-B07D-1A53F94483FF}" type="presOf" srcId="{B229EA9C-CF7B-44CE-8F55-033471017AD2}" destId="{F933403C-1895-4990-9787-D1C55C295246}" srcOrd="0" destOrd="0" presId="urn:microsoft.com/office/officeart/2009/layout/CirclePictureHierarchy"/>
    <dgm:cxn modelId="{2F9F3EE6-CBDB-4E6F-9DC1-74AE493C818D}" type="presParOf" srcId="{20FC8FF2-56B3-4B9F-A634-1CDBAA6F2D9F}" destId="{30AFBF00-4E6A-4E60-A4AF-5772549E7E11}" srcOrd="0" destOrd="0" presId="urn:microsoft.com/office/officeart/2009/layout/CirclePictureHierarchy"/>
    <dgm:cxn modelId="{78EA91C4-31C6-466A-BEAD-364762AB136E}" type="presParOf" srcId="{30AFBF00-4E6A-4E60-A4AF-5772549E7E11}" destId="{28AA5981-7061-4EBB-917A-F358BBE76736}" srcOrd="0" destOrd="0" presId="urn:microsoft.com/office/officeart/2009/layout/CirclePictureHierarchy"/>
    <dgm:cxn modelId="{DB511BE4-C392-44C3-A7CF-84C0DA0CD88F}" type="presParOf" srcId="{28AA5981-7061-4EBB-917A-F358BBE76736}" destId="{243A1904-B500-4503-BE7C-A185615D587B}" srcOrd="0" destOrd="0" presId="urn:microsoft.com/office/officeart/2009/layout/CirclePictureHierarchy"/>
    <dgm:cxn modelId="{15295214-EDB9-4F71-9A4B-7B3582B50BA5}" type="presParOf" srcId="{28AA5981-7061-4EBB-917A-F358BBE76736}" destId="{7215C47B-B57D-431D-AF17-84DF75C43282}" srcOrd="1" destOrd="0" presId="urn:microsoft.com/office/officeart/2009/layout/CirclePictureHierarchy"/>
    <dgm:cxn modelId="{26F6F73D-43A3-4E15-9E26-D1BA8E0060B8}" type="presParOf" srcId="{30AFBF00-4E6A-4E60-A4AF-5772549E7E11}" destId="{7933EBFB-E3E5-43F2-8EF4-545F86D785E6}" srcOrd="1" destOrd="0" presId="urn:microsoft.com/office/officeart/2009/layout/CirclePictureHierarchy"/>
    <dgm:cxn modelId="{6AC85F12-26C4-4A9F-997D-7B3D6E6C439B}" type="presParOf" srcId="{7933EBFB-E3E5-43F2-8EF4-545F86D785E6}" destId="{9BBA5E65-A993-4F08-89C0-62A10452F3C3}" srcOrd="0" destOrd="0" presId="urn:microsoft.com/office/officeart/2009/layout/CirclePictureHierarchy"/>
    <dgm:cxn modelId="{4889C693-D722-47E6-964A-573FEF6C2357}" type="presParOf" srcId="{7933EBFB-E3E5-43F2-8EF4-545F86D785E6}" destId="{FE4636BC-96E6-456C-B374-670F7FF9FE07}" srcOrd="1" destOrd="0" presId="urn:microsoft.com/office/officeart/2009/layout/CirclePictureHierarchy"/>
    <dgm:cxn modelId="{CF632449-55F8-428C-87C6-74F94D27C65D}" type="presParOf" srcId="{FE4636BC-96E6-456C-B374-670F7FF9FE07}" destId="{A4E245D5-85FF-41AC-8FED-39BBD233374E}" srcOrd="0" destOrd="0" presId="urn:microsoft.com/office/officeart/2009/layout/CirclePictureHierarchy"/>
    <dgm:cxn modelId="{A18C5F22-0DEA-4D2B-90BF-3775ABF343FA}" type="presParOf" srcId="{A4E245D5-85FF-41AC-8FED-39BBD233374E}" destId="{8BB098F2-0936-4407-8BE7-ED9332984871}" srcOrd="0" destOrd="0" presId="urn:microsoft.com/office/officeart/2009/layout/CirclePictureHierarchy"/>
    <dgm:cxn modelId="{B428D6CE-5E50-456E-8B58-5B29A50970FF}" type="presParOf" srcId="{A4E245D5-85FF-41AC-8FED-39BBD233374E}" destId="{F933403C-1895-4990-9787-D1C55C295246}" srcOrd="1" destOrd="0" presId="urn:microsoft.com/office/officeart/2009/layout/CirclePictureHierarchy"/>
    <dgm:cxn modelId="{490C8449-A285-4B03-83A5-BBEF675DE680}" type="presParOf" srcId="{FE4636BC-96E6-456C-B374-670F7FF9FE07}" destId="{4A903BC7-67B6-4116-A3F1-C48077C6D9D3}" srcOrd="1" destOrd="0" presId="urn:microsoft.com/office/officeart/2009/layout/CirclePictureHierarchy"/>
    <dgm:cxn modelId="{60188955-5F5A-4140-B003-AEDDE5E08637}" type="presParOf" srcId="{7933EBFB-E3E5-43F2-8EF4-545F86D785E6}" destId="{688835A3-8DFE-482A-B535-C5DA51B85A09}" srcOrd="2" destOrd="0" presId="urn:microsoft.com/office/officeart/2009/layout/CirclePictureHierarchy"/>
    <dgm:cxn modelId="{9B342AC2-F035-42D4-8A32-B934556AEDE5}" type="presParOf" srcId="{7933EBFB-E3E5-43F2-8EF4-545F86D785E6}" destId="{39D60F47-35C1-4508-86CC-C6E5CDE03BFF}" srcOrd="3" destOrd="0" presId="urn:microsoft.com/office/officeart/2009/layout/CirclePictureHierarchy"/>
    <dgm:cxn modelId="{2B77BA1C-528E-4664-8D69-5955834309F6}" type="presParOf" srcId="{39D60F47-35C1-4508-86CC-C6E5CDE03BFF}" destId="{DCCFF2A6-870F-43BB-BA53-827323225E70}" srcOrd="0" destOrd="0" presId="urn:microsoft.com/office/officeart/2009/layout/CirclePictureHierarchy"/>
    <dgm:cxn modelId="{9110DD15-FD64-4ADB-96C2-BFF126F4611F}" type="presParOf" srcId="{DCCFF2A6-870F-43BB-BA53-827323225E70}" destId="{F13EF61C-61A5-4827-B48C-AF6959CD1BFE}" srcOrd="0" destOrd="0" presId="urn:microsoft.com/office/officeart/2009/layout/CirclePictureHierarchy"/>
    <dgm:cxn modelId="{8D0B056C-3DB4-4073-BE2D-2331C7C414CF}" type="presParOf" srcId="{DCCFF2A6-870F-43BB-BA53-827323225E70}" destId="{FF5F0439-3CBC-4FD8-A5FA-8AA5DB41693B}" srcOrd="1" destOrd="0" presId="urn:microsoft.com/office/officeart/2009/layout/CirclePictureHierarchy"/>
    <dgm:cxn modelId="{571938CF-61E6-4764-B48B-E55F2143212B}" type="presParOf" srcId="{39D60F47-35C1-4508-86CC-C6E5CDE03BFF}" destId="{ADFC00F1-3BF4-4DA8-84AF-2F21DE61428E}" srcOrd="1" destOrd="0" presId="urn:microsoft.com/office/officeart/2009/layout/CirclePictureHierarchy"/>
    <dgm:cxn modelId="{C3C373F6-D93F-4481-B10B-4710EA12F678}" type="presParOf" srcId="{7933EBFB-E3E5-43F2-8EF4-545F86D785E6}" destId="{14D7009E-95EE-4C3D-8BFF-8321F43E702A}" srcOrd="4" destOrd="0" presId="urn:microsoft.com/office/officeart/2009/layout/CirclePictureHierarchy"/>
    <dgm:cxn modelId="{B7E34FEF-B8BA-47B4-A8D1-D6E3231EF9D1}" type="presParOf" srcId="{7933EBFB-E3E5-43F2-8EF4-545F86D785E6}" destId="{BB679ED3-A2D5-4CC1-93D9-0A5E73965BCC}" srcOrd="5" destOrd="0" presId="urn:microsoft.com/office/officeart/2009/layout/CirclePictureHierarchy"/>
    <dgm:cxn modelId="{1EE65F78-6D71-45EB-9DC4-E2609BA66B7B}" type="presParOf" srcId="{BB679ED3-A2D5-4CC1-93D9-0A5E73965BCC}" destId="{3D527CDC-18F6-4F6F-AAA1-C04953E43001}" srcOrd="0" destOrd="0" presId="urn:microsoft.com/office/officeart/2009/layout/CirclePictureHierarchy"/>
    <dgm:cxn modelId="{159D18DC-6E9B-4BE6-849C-D7D75DFAF9FC}" type="presParOf" srcId="{3D527CDC-18F6-4F6F-AAA1-C04953E43001}" destId="{A0E4A8F1-B501-4A3C-ACEB-E42AB21E7441}" srcOrd="0" destOrd="0" presId="urn:microsoft.com/office/officeart/2009/layout/CirclePictureHierarchy"/>
    <dgm:cxn modelId="{29ACEF45-A7EC-4859-8E3A-E8478B1ED0B5}" type="presParOf" srcId="{3D527CDC-18F6-4F6F-AAA1-C04953E43001}" destId="{CA1F402A-3BAC-4860-8AF4-53DD82CBB168}" srcOrd="1" destOrd="0" presId="urn:microsoft.com/office/officeart/2009/layout/CirclePictureHierarchy"/>
    <dgm:cxn modelId="{54C23A10-064A-4D09-9BC2-749F42262A83}" type="presParOf" srcId="{BB679ED3-A2D5-4CC1-93D9-0A5E73965BCC}" destId="{F516FEB8-A72A-432C-B811-EC625B127114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720176-FDC6-4529-A44E-214629B25CB4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EB96EF-D1A3-4EC5-B83F-B166E0A5C002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4DD1E0F6-84D9-431F-83A5-AE05CC632864}" type="parTrans" cxnId="{E6EA40C9-E195-4E7F-8F0C-D58649106A1C}">
      <dgm:prSet/>
      <dgm:spPr/>
      <dgm:t>
        <a:bodyPr/>
        <a:lstStyle/>
        <a:p>
          <a:endParaRPr lang="ru-RU"/>
        </a:p>
      </dgm:t>
    </dgm:pt>
    <dgm:pt modelId="{18A7822D-8792-4CA8-8CDB-CED02255F5D1}" type="sibTrans" cxnId="{E6EA40C9-E195-4E7F-8F0C-D58649106A1C}">
      <dgm:prSet/>
      <dgm:spPr/>
      <dgm:t>
        <a:bodyPr/>
        <a:lstStyle/>
        <a:p>
          <a:endParaRPr lang="ru-RU"/>
        </a:p>
      </dgm:t>
    </dgm:pt>
    <dgm:pt modelId="{2BC82874-AF93-4371-AB77-5D50D2E5C127}">
      <dgm:prSet phldrT="[Текст]"/>
      <dgm:spPr/>
      <dgm:t>
        <a:bodyPr/>
        <a:lstStyle/>
        <a:p>
          <a:r>
            <a:rPr lang="ru-RU" dirty="0" smtClean="0"/>
            <a:t>Исключается возможность проникновения в здание третьих лиц, что оберегает школьное имущество от кражи и порчи, а также защищает учащихся и персонал учебного заведения</a:t>
          </a:r>
          <a:endParaRPr lang="ru-RU" dirty="0"/>
        </a:p>
      </dgm:t>
    </dgm:pt>
    <dgm:pt modelId="{7DFC61E2-1166-4967-B4FB-C3EC49E5BDA8}" type="parTrans" cxnId="{12794F58-3ABA-4EBA-80E0-8C77D97D7834}">
      <dgm:prSet/>
      <dgm:spPr/>
      <dgm:t>
        <a:bodyPr/>
        <a:lstStyle/>
        <a:p>
          <a:endParaRPr lang="ru-RU"/>
        </a:p>
      </dgm:t>
    </dgm:pt>
    <dgm:pt modelId="{E1F08444-399F-421C-9543-DFE0DAD76ABC}" type="sibTrans" cxnId="{12794F58-3ABA-4EBA-80E0-8C77D97D7834}">
      <dgm:prSet/>
      <dgm:spPr/>
      <dgm:t>
        <a:bodyPr/>
        <a:lstStyle/>
        <a:p>
          <a:endParaRPr lang="ru-RU"/>
        </a:p>
      </dgm:t>
    </dgm:pt>
    <dgm:pt modelId="{47241D35-0BF0-4E3F-A8DD-6F10E972F0B8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8B97A687-CCF6-42A5-B69F-A216951C67C3}" type="parTrans" cxnId="{8224129C-A178-41C6-B50B-B142D13D0881}">
      <dgm:prSet/>
      <dgm:spPr/>
      <dgm:t>
        <a:bodyPr/>
        <a:lstStyle/>
        <a:p>
          <a:endParaRPr lang="ru-RU"/>
        </a:p>
      </dgm:t>
    </dgm:pt>
    <dgm:pt modelId="{6B6AF0DD-0FDF-4235-BBFC-286C7441D092}" type="sibTrans" cxnId="{8224129C-A178-41C6-B50B-B142D13D0881}">
      <dgm:prSet/>
      <dgm:spPr/>
      <dgm:t>
        <a:bodyPr/>
        <a:lstStyle/>
        <a:p>
          <a:endParaRPr lang="ru-RU"/>
        </a:p>
      </dgm:t>
    </dgm:pt>
    <dgm:pt modelId="{66D5A51B-F63A-474D-BAFC-6876A9CEFC33}">
      <dgm:prSet phldrT="[Текст]"/>
      <dgm:spPr/>
      <dgm:t>
        <a:bodyPr/>
        <a:lstStyle/>
        <a:p>
          <a:r>
            <a:rPr lang="ru-RU" dirty="0" smtClean="0"/>
            <a:t>Установка турникетов позволяет избежать ряда неприятных ситуаций, ведь благодаря данной системе родитель спокоен, зная, что его ребенок находится на занятиях, а учителя застрахованы от обвинений в любых происшествиях, произошедших не на территории школы</a:t>
          </a:r>
          <a:endParaRPr lang="ru-RU" dirty="0"/>
        </a:p>
      </dgm:t>
    </dgm:pt>
    <dgm:pt modelId="{515CED63-7F87-4D90-A6B0-4FC34170DDD0}" type="parTrans" cxnId="{26991DE2-808E-4645-B46D-578CB762E215}">
      <dgm:prSet/>
      <dgm:spPr/>
      <dgm:t>
        <a:bodyPr/>
        <a:lstStyle/>
        <a:p>
          <a:endParaRPr lang="ru-RU"/>
        </a:p>
      </dgm:t>
    </dgm:pt>
    <dgm:pt modelId="{058447CD-C6A6-450E-95DD-E8FB218DBB1C}" type="sibTrans" cxnId="{26991DE2-808E-4645-B46D-578CB762E215}">
      <dgm:prSet/>
      <dgm:spPr/>
      <dgm:t>
        <a:bodyPr/>
        <a:lstStyle/>
        <a:p>
          <a:endParaRPr lang="ru-RU"/>
        </a:p>
      </dgm:t>
    </dgm:pt>
    <dgm:pt modelId="{95BA4A9F-8097-4E78-88B1-F5DDA30D0F47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C760FEBD-DA6B-4815-B141-460BB0BE2406}" type="parTrans" cxnId="{40047242-CFDC-4F04-BBCE-478BA164AD63}">
      <dgm:prSet/>
      <dgm:spPr/>
      <dgm:t>
        <a:bodyPr/>
        <a:lstStyle/>
        <a:p>
          <a:endParaRPr lang="ru-RU"/>
        </a:p>
      </dgm:t>
    </dgm:pt>
    <dgm:pt modelId="{FA1AF68D-24C5-4799-96D9-2A442ADA13C7}" type="sibTrans" cxnId="{40047242-CFDC-4F04-BBCE-478BA164AD63}">
      <dgm:prSet/>
      <dgm:spPr/>
      <dgm:t>
        <a:bodyPr/>
        <a:lstStyle/>
        <a:p>
          <a:endParaRPr lang="ru-RU"/>
        </a:p>
      </dgm:t>
    </dgm:pt>
    <dgm:pt modelId="{1247CE17-9A0B-49FB-A99C-C0415BD5B2E3}">
      <dgm:prSet phldrT="[Текст]"/>
      <dgm:spPr/>
      <dgm:t>
        <a:bodyPr/>
        <a:lstStyle/>
        <a:p>
          <a:r>
            <a:rPr lang="ru-RU" dirty="0" smtClean="0"/>
            <a:t>Также система "Безопасность в каждую школу" дисциплинирует учащихся: ни для кого не секрет, что опоздания на занятия и их прогулы - бич большинства учебных заведений, а установка предлагаемого оборудования исключает возможность утаить подобные действия от родителей</a:t>
          </a:r>
          <a:endParaRPr lang="ru-RU" dirty="0"/>
        </a:p>
      </dgm:t>
    </dgm:pt>
    <dgm:pt modelId="{9B8918EB-6067-48B7-A20E-687DC9BDFFF6}" type="parTrans" cxnId="{10D31B85-F999-4B73-B2BD-E1A728FB03FB}">
      <dgm:prSet/>
      <dgm:spPr/>
      <dgm:t>
        <a:bodyPr/>
        <a:lstStyle/>
        <a:p>
          <a:endParaRPr lang="ru-RU"/>
        </a:p>
      </dgm:t>
    </dgm:pt>
    <dgm:pt modelId="{E3EBA680-6DE5-433D-BE74-B019337B6C20}" type="sibTrans" cxnId="{10D31B85-F999-4B73-B2BD-E1A728FB03FB}">
      <dgm:prSet/>
      <dgm:spPr/>
      <dgm:t>
        <a:bodyPr/>
        <a:lstStyle/>
        <a:p>
          <a:endParaRPr lang="ru-RU"/>
        </a:p>
      </dgm:t>
    </dgm:pt>
    <dgm:pt modelId="{CF1CC850-271E-4F30-A063-0A543C683DAB}" type="pres">
      <dgm:prSet presAssocID="{B2720176-FDC6-4529-A44E-214629B25C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DEA45D-ADAB-48D0-8D2D-3DBEF7663A3E}" type="pres">
      <dgm:prSet presAssocID="{80EB96EF-D1A3-4EC5-B83F-B166E0A5C002}" presName="composite" presStyleCnt="0"/>
      <dgm:spPr/>
    </dgm:pt>
    <dgm:pt modelId="{EA96B32E-FE6F-4344-B363-372A3DB99BC9}" type="pres">
      <dgm:prSet presAssocID="{80EB96EF-D1A3-4EC5-B83F-B166E0A5C00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3F04-6C81-4379-98D5-76DEBF8E6A45}" type="pres">
      <dgm:prSet presAssocID="{80EB96EF-D1A3-4EC5-B83F-B166E0A5C00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4EACE-1085-47FE-84F1-3FE8DD8081C5}" type="pres">
      <dgm:prSet presAssocID="{18A7822D-8792-4CA8-8CDB-CED02255F5D1}" presName="sp" presStyleCnt="0"/>
      <dgm:spPr/>
    </dgm:pt>
    <dgm:pt modelId="{E0B0E583-A524-48AE-806A-8E4407C7B22E}" type="pres">
      <dgm:prSet presAssocID="{47241D35-0BF0-4E3F-A8DD-6F10E972F0B8}" presName="composite" presStyleCnt="0"/>
      <dgm:spPr/>
    </dgm:pt>
    <dgm:pt modelId="{C9A0C9B2-4A9D-4333-8C6E-78AFCB40B9F9}" type="pres">
      <dgm:prSet presAssocID="{47241D35-0BF0-4E3F-A8DD-6F10E972F0B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90739-935D-4632-BC33-5C1F886B99B0}" type="pres">
      <dgm:prSet presAssocID="{47241D35-0BF0-4E3F-A8DD-6F10E972F0B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46BB5-878D-426D-A755-1496AE84BDDF}" type="pres">
      <dgm:prSet presAssocID="{6B6AF0DD-0FDF-4235-BBFC-286C7441D092}" presName="sp" presStyleCnt="0"/>
      <dgm:spPr/>
    </dgm:pt>
    <dgm:pt modelId="{9EFFCE79-D9B0-4ACA-BD3A-BBBB2063D3E0}" type="pres">
      <dgm:prSet presAssocID="{95BA4A9F-8097-4E78-88B1-F5DDA30D0F47}" presName="composite" presStyleCnt="0"/>
      <dgm:spPr/>
    </dgm:pt>
    <dgm:pt modelId="{33F2FEFB-0022-4AEB-8038-3FBCBB121EB4}" type="pres">
      <dgm:prSet presAssocID="{95BA4A9F-8097-4E78-88B1-F5DDA30D0F4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5C8AF-6A84-44A7-AAE3-0D79A7F9CCF9}" type="pres">
      <dgm:prSet presAssocID="{95BA4A9F-8097-4E78-88B1-F5DDA30D0F4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991DE2-808E-4645-B46D-578CB762E215}" srcId="{47241D35-0BF0-4E3F-A8DD-6F10E972F0B8}" destId="{66D5A51B-F63A-474D-BAFC-6876A9CEFC33}" srcOrd="0" destOrd="0" parTransId="{515CED63-7F87-4D90-A6B0-4FC34170DDD0}" sibTransId="{058447CD-C6A6-450E-95DD-E8FB218DBB1C}"/>
    <dgm:cxn modelId="{48CF6C7F-5E99-4F5E-8DCF-687DE9B897D3}" type="presOf" srcId="{80EB96EF-D1A3-4EC5-B83F-B166E0A5C002}" destId="{EA96B32E-FE6F-4344-B363-372A3DB99BC9}" srcOrd="0" destOrd="0" presId="urn:microsoft.com/office/officeart/2005/8/layout/chevron2"/>
    <dgm:cxn modelId="{58914011-F7AA-499B-B1A1-98CFCF773FD9}" type="presOf" srcId="{2BC82874-AF93-4371-AB77-5D50D2E5C127}" destId="{C00C3F04-6C81-4379-98D5-76DEBF8E6A45}" srcOrd="0" destOrd="0" presId="urn:microsoft.com/office/officeart/2005/8/layout/chevron2"/>
    <dgm:cxn modelId="{40047242-CFDC-4F04-BBCE-478BA164AD63}" srcId="{B2720176-FDC6-4529-A44E-214629B25CB4}" destId="{95BA4A9F-8097-4E78-88B1-F5DDA30D0F47}" srcOrd="2" destOrd="0" parTransId="{C760FEBD-DA6B-4815-B141-460BB0BE2406}" sibTransId="{FA1AF68D-24C5-4799-96D9-2A442ADA13C7}"/>
    <dgm:cxn modelId="{C5FA0CE3-56AC-4389-A87C-B7284B7B7ED0}" type="presOf" srcId="{B2720176-FDC6-4529-A44E-214629B25CB4}" destId="{CF1CC850-271E-4F30-A063-0A543C683DAB}" srcOrd="0" destOrd="0" presId="urn:microsoft.com/office/officeart/2005/8/layout/chevron2"/>
    <dgm:cxn modelId="{12794F58-3ABA-4EBA-80E0-8C77D97D7834}" srcId="{80EB96EF-D1A3-4EC5-B83F-B166E0A5C002}" destId="{2BC82874-AF93-4371-AB77-5D50D2E5C127}" srcOrd="0" destOrd="0" parTransId="{7DFC61E2-1166-4967-B4FB-C3EC49E5BDA8}" sibTransId="{E1F08444-399F-421C-9543-DFE0DAD76ABC}"/>
    <dgm:cxn modelId="{10D31B85-F999-4B73-B2BD-E1A728FB03FB}" srcId="{95BA4A9F-8097-4E78-88B1-F5DDA30D0F47}" destId="{1247CE17-9A0B-49FB-A99C-C0415BD5B2E3}" srcOrd="0" destOrd="0" parTransId="{9B8918EB-6067-48B7-A20E-687DC9BDFFF6}" sibTransId="{E3EBA680-6DE5-433D-BE74-B019337B6C20}"/>
    <dgm:cxn modelId="{E6EA40C9-E195-4E7F-8F0C-D58649106A1C}" srcId="{B2720176-FDC6-4529-A44E-214629B25CB4}" destId="{80EB96EF-D1A3-4EC5-B83F-B166E0A5C002}" srcOrd="0" destOrd="0" parTransId="{4DD1E0F6-84D9-431F-83A5-AE05CC632864}" sibTransId="{18A7822D-8792-4CA8-8CDB-CED02255F5D1}"/>
    <dgm:cxn modelId="{DDB95920-BC0B-4045-A281-BB4ACDBF0F2E}" type="presOf" srcId="{1247CE17-9A0B-49FB-A99C-C0415BD5B2E3}" destId="{89A5C8AF-6A84-44A7-AAE3-0D79A7F9CCF9}" srcOrd="0" destOrd="0" presId="urn:microsoft.com/office/officeart/2005/8/layout/chevron2"/>
    <dgm:cxn modelId="{8224129C-A178-41C6-B50B-B142D13D0881}" srcId="{B2720176-FDC6-4529-A44E-214629B25CB4}" destId="{47241D35-0BF0-4E3F-A8DD-6F10E972F0B8}" srcOrd="1" destOrd="0" parTransId="{8B97A687-CCF6-42A5-B69F-A216951C67C3}" sibTransId="{6B6AF0DD-0FDF-4235-BBFC-286C7441D092}"/>
    <dgm:cxn modelId="{2540FAF8-EB55-4099-9D41-58BB90EC323D}" type="presOf" srcId="{66D5A51B-F63A-474D-BAFC-6876A9CEFC33}" destId="{DE590739-935D-4632-BC33-5C1F886B99B0}" srcOrd="0" destOrd="0" presId="urn:microsoft.com/office/officeart/2005/8/layout/chevron2"/>
    <dgm:cxn modelId="{DDCC9C91-A0A4-409F-BFFB-33C4C529B6DB}" type="presOf" srcId="{95BA4A9F-8097-4E78-88B1-F5DDA30D0F47}" destId="{33F2FEFB-0022-4AEB-8038-3FBCBB121EB4}" srcOrd="0" destOrd="0" presId="urn:microsoft.com/office/officeart/2005/8/layout/chevron2"/>
    <dgm:cxn modelId="{8A1B146E-9B27-47C9-9F39-96C27F4FA2D9}" type="presOf" srcId="{47241D35-0BF0-4E3F-A8DD-6F10E972F0B8}" destId="{C9A0C9B2-4A9D-4333-8C6E-78AFCB40B9F9}" srcOrd="0" destOrd="0" presId="urn:microsoft.com/office/officeart/2005/8/layout/chevron2"/>
    <dgm:cxn modelId="{24F26B2A-AAD0-49BC-84DE-EBC28CCD8E52}" type="presParOf" srcId="{CF1CC850-271E-4F30-A063-0A543C683DAB}" destId="{36DEA45D-ADAB-48D0-8D2D-3DBEF7663A3E}" srcOrd="0" destOrd="0" presId="urn:microsoft.com/office/officeart/2005/8/layout/chevron2"/>
    <dgm:cxn modelId="{7F5B52D1-3729-4F03-9B1C-1387C24B24AA}" type="presParOf" srcId="{36DEA45D-ADAB-48D0-8D2D-3DBEF7663A3E}" destId="{EA96B32E-FE6F-4344-B363-372A3DB99BC9}" srcOrd="0" destOrd="0" presId="urn:microsoft.com/office/officeart/2005/8/layout/chevron2"/>
    <dgm:cxn modelId="{86DC69AC-ADF0-4DA8-ACE3-D13A030AC601}" type="presParOf" srcId="{36DEA45D-ADAB-48D0-8D2D-3DBEF7663A3E}" destId="{C00C3F04-6C81-4379-98D5-76DEBF8E6A45}" srcOrd="1" destOrd="0" presId="urn:microsoft.com/office/officeart/2005/8/layout/chevron2"/>
    <dgm:cxn modelId="{991932CE-DE77-4A22-B8B9-4394ED093D2A}" type="presParOf" srcId="{CF1CC850-271E-4F30-A063-0A543C683DAB}" destId="{CEA4EACE-1085-47FE-84F1-3FE8DD8081C5}" srcOrd="1" destOrd="0" presId="urn:microsoft.com/office/officeart/2005/8/layout/chevron2"/>
    <dgm:cxn modelId="{8433E25F-2F6A-450A-8AF5-E16BB83B1B44}" type="presParOf" srcId="{CF1CC850-271E-4F30-A063-0A543C683DAB}" destId="{E0B0E583-A524-48AE-806A-8E4407C7B22E}" srcOrd="2" destOrd="0" presId="urn:microsoft.com/office/officeart/2005/8/layout/chevron2"/>
    <dgm:cxn modelId="{04909732-BE25-4D0D-B976-289EFD3763B0}" type="presParOf" srcId="{E0B0E583-A524-48AE-806A-8E4407C7B22E}" destId="{C9A0C9B2-4A9D-4333-8C6E-78AFCB40B9F9}" srcOrd="0" destOrd="0" presId="urn:microsoft.com/office/officeart/2005/8/layout/chevron2"/>
    <dgm:cxn modelId="{D4174C59-B73C-492E-8F00-05C63BB1F668}" type="presParOf" srcId="{E0B0E583-A524-48AE-806A-8E4407C7B22E}" destId="{DE590739-935D-4632-BC33-5C1F886B99B0}" srcOrd="1" destOrd="0" presId="urn:microsoft.com/office/officeart/2005/8/layout/chevron2"/>
    <dgm:cxn modelId="{B281E8D2-F4CE-4906-B966-9F1C4311B559}" type="presParOf" srcId="{CF1CC850-271E-4F30-A063-0A543C683DAB}" destId="{35746BB5-878D-426D-A755-1496AE84BDDF}" srcOrd="3" destOrd="0" presId="urn:microsoft.com/office/officeart/2005/8/layout/chevron2"/>
    <dgm:cxn modelId="{A9D5AD2C-E77B-4EBB-9845-7A3D0F51186B}" type="presParOf" srcId="{CF1CC850-271E-4F30-A063-0A543C683DAB}" destId="{9EFFCE79-D9B0-4ACA-BD3A-BBBB2063D3E0}" srcOrd="4" destOrd="0" presId="urn:microsoft.com/office/officeart/2005/8/layout/chevron2"/>
    <dgm:cxn modelId="{924458E9-FCB1-479A-9F59-71C0E8E3A9F7}" type="presParOf" srcId="{9EFFCE79-D9B0-4ACA-BD3A-BBBB2063D3E0}" destId="{33F2FEFB-0022-4AEB-8038-3FBCBB121EB4}" srcOrd="0" destOrd="0" presId="urn:microsoft.com/office/officeart/2005/8/layout/chevron2"/>
    <dgm:cxn modelId="{E09006A2-2DF1-49CB-86B3-A2553025BB08}" type="presParOf" srcId="{9EFFCE79-D9B0-4ACA-BD3A-BBBB2063D3E0}" destId="{89A5C8AF-6A84-44A7-AAE3-0D79A7F9CC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C67452-AFA6-4C54-B7E6-91B03E10643F}" type="doc">
      <dgm:prSet loTypeId="urn:microsoft.com/office/officeart/2008/layout/AccentedPicture" loCatId="pictur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49E7590-0E02-4A0E-A0F6-1ED1384DCE6E}">
      <dgm:prSet phldrT="[Текст]"/>
      <dgm:spPr/>
      <dgm:t>
        <a:bodyPr/>
        <a:lstStyle/>
        <a:p>
          <a:r>
            <a:rPr lang="ru-RU" b="1" cap="none" spc="0" smtClean="0">
              <a:ln w="31550" cmpd="sng"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В стране каждый год находятся в розыске свыше 120 тысяч ушедших и не вернувшихся</a:t>
          </a:r>
          <a:endParaRPr lang="ru-RU" b="1" cap="none" spc="0" dirty="0">
            <a:ln w="31550" cmpd="sng">
              <a:prstDash val="solid"/>
            </a:ln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C3F56B8-F816-4625-85BF-A904DC2A8567}" type="parTrans" cxnId="{A4733453-A079-4DEB-85AB-4B4D6804B0B3}">
      <dgm:prSet/>
      <dgm:spPr/>
      <dgm:t>
        <a:bodyPr/>
        <a:lstStyle/>
        <a:p>
          <a:endParaRPr lang="ru-RU"/>
        </a:p>
      </dgm:t>
    </dgm:pt>
    <dgm:pt modelId="{35DFF514-5047-471C-B68D-7DFA1A3BA182}" type="sibTrans" cxnId="{A4733453-A079-4DEB-85AB-4B4D6804B0B3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6566E25-B36F-4664-9482-86B7B2839552}">
      <dgm:prSet phldrT="[Текст]"/>
      <dgm:spPr/>
      <dgm:t>
        <a:bodyPr/>
        <a:lstStyle/>
        <a:p>
          <a:r>
            <a:rPr lang="ru-RU" dirty="0" smtClean="0"/>
            <a:t>Среди них – приблизительно 15 000 детей</a:t>
          </a:r>
          <a:endParaRPr lang="ru-RU" dirty="0"/>
        </a:p>
      </dgm:t>
    </dgm:pt>
    <dgm:pt modelId="{A64BEA85-6430-4551-B521-501EBD1B1CE7}" type="parTrans" cxnId="{A09AE640-54B3-4273-970E-A5FAFCE02FDC}">
      <dgm:prSet/>
      <dgm:spPr/>
      <dgm:t>
        <a:bodyPr/>
        <a:lstStyle/>
        <a:p>
          <a:endParaRPr lang="ru-RU"/>
        </a:p>
      </dgm:t>
    </dgm:pt>
    <dgm:pt modelId="{5554207A-7508-46A5-AE88-A90341ECD737}" type="sibTrans" cxnId="{A09AE640-54B3-4273-970E-A5FAFCE02FDC}">
      <dgm:prSet/>
      <dgm:spPr/>
      <dgm:t>
        <a:bodyPr/>
        <a:lstStyle/>
        <a:p>
          <a:endParaRPr lang="ru-RU"/>
        </a:p>
      </dgm:t>
    </dgm:pt>
    <dgm:pt modelId="{98FB0E85-6DB5-49A1-8D2B-06CE673CAB34}">
      <dgm:prSet phldrT="[Текст]"/>
      <dgm:spPr/>
      <dgm:t>
        <a:bodyPr/>
        <a:lstStyle/>
        <a:p>
          <a:r>
            <a:rPr lang="ru-RU" dirty="0" smtClean="0"/>
            <a:t>Истории исчезновений детей начинаются, как правило, одинаково: ушел из дома, с учёбы и не вернулся. Статистика свидетельствует: находят половину из пропавших. Живыми или мёртвыми.</a:t>
          </a:r>
          <a:endParaRPr lang="ru-RU" dirty="0"/>
        </a:p>
      </dgm:t>
    </dgm:pt>
    <dgm:pt modelId="{989722BA-A882-4877-8AA9-EC153A8E9C1D}" type="parTrans" cxnId="{F828411C-8572-43B1-8575-5DAF84AF3169}">
      <dgm:prSet/>
      <dgm:spPr/>
      <dgm:t>
        <a:bodyPr/>
        <a:lstStyle/>
        <a:p>
          <a:endParaRPr lang="ru-RU"/>
        </a:p>
      </dgm:t>
    </dgm:pt>
    <dgm:pt modelId="{B639923E-EBDC-48C2-8484-C97A4792D736}" type="sibTrans" cxnId="{F828411C-8572-43B1-8575-5DAF84AF3169}">
      <dgm:prSet/>
      <dgm:spPr/>
      <dgm:t>
        <a:bodyPr/>
        <a:lstStyle/>
        <a:p>
          <a:endParaRPr lang="ru-RU"/>
        </a:p>
      </dgm:t>
    </dgm:pt>
    <dgm:pt modelId="{016F7DF7-AC53-46EC-B9C1-EF56F0FCF856}">
      <dgm:prSet phldrT="[Текст]"/>
      <dgm:spPr/>
      <dgm:t>
        <a:bodyPr/>
        <a:lstStyle/>
        <a:p>
          <a:r>
            <a:rPr lang="ru-RU" dirty="0" smtClean="0"/>
            <a:t>Остальные </a:t>
          </a:r>
          <a:r>
            <a:rPr lang="ru-RU" b="1" dirty="0" smtClean="0"/>
            <a:t>ГОДАМИ</a:t>
          </a:r>
          <a:r>
            <a:rPr lang="ru-RU" dirty="0" smtClean="0"/>
            <a:t> значатся пропавшими без вести. </a:t>
          </a:r>
          <a:r>
            <a:rPr lang="ru-RU" i="0" dirty="0" smtClean="0"/>
            <a:t>Ежегодно в России исчезает столько людей, что они могли бы составить население небольшого города</a:t>
          </a:r>
          <a:endParaRPr lang="ru-RU" dirty="0"/>
        </a:p>
      </dgm:t>
    </dgm:pt>
    <dgm:pt modelId="{E5C736FD-66C5-4FD5-856A-74AF40E6E864}" type="parTrans" cxnId="{139C56DE-086A-4771-A37B-C8BEA5223576}">
      <dgm:prSet/>
      <dgm:spPr/>
      <dgm:t>
        <a:bodyPr/>
        <a:lstStyle/>
        <a:p>
          <a:endParaRPr lang="ru-RU"/>
        </a:p>
      </dgm:t>
    </dgm:pt>
    <dgm:pt modelId="{165FE837-D04B-4D3E-B044-09480CC546D4}" type="sibTrans" cxnId="{139C56DE-086A-4771-A37B-C8BEA5223576}">
      <dgm:prSet/>
      <dgm:spPr/>
      <dgm:t>
        <a:bodyPr/>
        <a:lstStyle/>
        <a:p>
          <a:endParaRPr lang="ru-RU"/>
        </a:p>
      </dgm:t>
    </dgm:pt>
    <dgm:pt modelId="{503F4C56-06A6-4B56-9451-59A004310044}" type="pres">
      <dgm:prSet presAssocID="{E2C67452-AFA6-4C54-B7E6-91B03E10643F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F672865-BB1F-411F-A2B8-785E5CEF6AE9}" type="pres">
      <dgm:prSet presAssocID="{35DFF514-5047-471C-B68D-7DFA1A3BA182}" presName="picture_1" presStyleLbl="bgImgPlace1" presStyleIdx="0" presStyleCnt="1"/>
      <dgm:spPr/>
      <dgm:t>
        <a:bodyPr/>
        <a:lstStyle/>
        <a:p>
          <a:endParaRPr lang="ru-RU"/>
        </a:p>
      </dgm:t>
    </dgm:pt>
    <dgm:pt modelId="{E983109C-5CC6-4048-8FB0-13F82E154BE4}" type="pres">
      <dgm:prSet presAssocID="{C49E7590-0E02-4A0E-A0F6-1ED1384DCE6E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50A31-3E2F-4FC7-AD76-B26B148AB246}" type="pres">
      <dgm:prSet presAssocID="{E2C67452-AFA6-4C54-B7E6-91B03E10643F}" presName="linV" presStyleCnt="0"/>
      <dgm:spPr/>
    </dgm:pt>
    <dgm:pt modelId="{F61D0979-3062-45D7-BAE8-FE5C49BF1018}" type="pres">
      <dgm:prSet presAssocID="{66566E25-B36F-4664-9482-86B7B2839552}" presName="pair" presStyleCnt="0"/>
      <dgm:spPr/>
    </dgm:pt>
    <dgm:pt modelId="{DC4082F8-81BE-4A16-88FC-CAE35CF4C470}" type="pres">
      <dgm:prSet presAssocID="{66566E25-B36F-4664-9482-86B7B2839552}" presName="spaceH" presStyleLbl="node1" presStyleIdx="0" presStyleCnt="0"/>
      <dgm:spPr/>
    </dgm:pt>
    <dgm:pt modelId="{FD873B97-D643-4D7E-88FC-3090D010ECC1}" type="pres">
      <dgm:prSet presAssocID="{66566E25-B36F-4664-9482-86B7B2839552}" presName="desPictures" presStyleLbl="alignImgPlace1" presStyleIdx="0" presStyleCnt="3" custLinFactNeighborX="2191" custLinFactNeighborY="121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50D14D6-5451-4FBF-BCB8-E35900FC6350}" type="pres">
      <dgm:prSet presAssocID="{66566E25-B36F-4664-9482-86B7B2839552}" presName="desTextWrapper" presStyleCnt="0"/>
      <dgm:spPr/>
    </dgm:pt>
    <dgm:pt modelId="{98B5B4A3-62AD-46CB-A94E-A52017337C15}" type="pres">
      <dgm:prSet presAssocID="{66566E25-B36F-4664-9482-86B7B2839552}" presName="des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BB0BF-1B84-4280-942A-AE3202D4E039}" type="pres">
      <dgm:prSet presAssocID="{5554207A-7508-46A5-AE88-A90341ECD737}" presName="spaceV" presStyleCnt="0"/>
      <dgm:spPr/>
    </dgm:pt>
    <dgm:pt modelId="{2CA366D3-6056-44EA-B298-F36E2A922D06}" type="pres">
      <dgm:prSet presAssocID="{98FB0E85-6DB5-49A1-8D2B-06CE673CAB34}" presName="pair" presStyleCnt="0"/>
      <dgm:spPr/>
    </dgm:pt>
    <dgm:pt modelId="{B908CECA-59A2-4308-B986-6BF4B1D7AEFD}" type="pres">
      <dgm:prSet presAssocID="{98FB0E85-6DB5-49A1-8D2B-06CE673CAB34}" presName="spaceH" presStyleLbl="node1" presStyleIdx="0" presStyleCnt="0"/>
      <dgm:spPr/>
    </dgm:pt>
    <dgm:pt modelId="{7E3A503C-547A-42E8-8DD1-059A3382E1E1}" type="pres">
      <dgm:prSet presAssocID="{98FB0E85-6DB5-49A1-8D2B-06CE673CAB34}" presName="desPictures" presStyleLbl="alignImgPlace1" presStyleIdx="1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6D8D689-5EA1-417B-B286-11D2204C3FFB}" type="pres">
      <dgm:prSet presAssocID="{98FB0E85-6DB5-49A1-8D2B-06CE673CAB34}" presName="desTextWrapper" presStyleCnt="0"/>
      <dgm:spPr/>
    </dgm:pt>
    <dgm:pt modelId="{BFDBBD43-EB00-4989-ACE3-58710CAB68C8}" type="pres">
      <dgm:prSet presAssocID="{98FB0E85-6DB5-49A1-8D2B-06CE673CAB34}" presName="des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F4666-90D0-4AD1-87F8-95A01DC26428}" type="pres">
      <dgm:prSet presAssocID="{B639923E-EBDC-48C2-8484-C97A4792D736}" presName="spaceV" presStyleCnt="0"/>
      <dgm:spPr/>
    </dgm:pt>
    <dgm:pt modelId="{EA21888C-94AD-4212-9BCB-9BEFB7392112}" type="pres">
      <dgm:prSet presAssocID="{016F7DF7-AC53-46EC-B9C1-EF56F0FCF856}" presName="pair" presStyleCnt="0"/>
      <dgm:spPr/>
    </dgm:pt>
    <dgm:pt modelId="{056E346C-E796-4B04-A645-985E665E829B}" type="pres">
      <dgm:prSet presAssocID="{016F7DF7-AC53-46EC-B9C1-EF56F0FCF856}" presName="spaceH" presStyleLbl="node1" presStyleIdx="0" presStyleCnt="0"/>
      <dgm:spPr/>
    </dgm:pt>
    <dgm:pt modelId="{65D2FC7C-48A3-46B3-A1BD-E242D3E337D5}" type="pres">
      <dgm:prSet presAssocID="{016F7DF7-AC53-46EC-B9C1-EF56F0FCF856}" presName="desPictures" presStyleLbl="alignImgPlace1" presStyleIdx="2" presStyleCnt="3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7ABB5824-C9CF-4265-B351-7FD130BFD740}" type="pres">
      <dgm:prSet presAssocID="{016F7DF7-AC53-46EC-B9C1-EF56F0FCF856}" presName="desTextWrapper" presStyleCnt="0"/>
      <dgm:spPr/>
    </dgm:pt>
    <dgm:pt modelId="{23B71AA6-33ED-4BBF-8836-7911CB52FF4F}" type="pres">
      <dgm:prSet presAssocID="{016F7DF7-AC53-46EC-B9C1-EF56F0FCF856}" presName="des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2F3FE-9AEC-4701-B025-3A13D44744D4}" type="pres">
      <dgm:prSet presAssocID="{E2C67452-AFA6-4C54-B7E6-91B03E10643F}" presName="maxNode" presStyleCnt="0"/>
      <dgm:spPr/>
    </dgm:pt>
    <dgm:pt modelId="{411BCF8E-B52C-4AA1-ACF7-321E0DDC211A}" type="pres">
      <dgm:prSet presAssocID="{E2C67452-AFA6-4C54-B7E6-91B03E10643F}" presName="Name33" presStyleCnt="0"/>
      <dgm:spPr/>
    </dgm:pt>
  </dgm:ptLst>
  <dgm:cxnLst>
    <dgm:cxn modelId="{775587B4-F1AB-495C-9B3F-36E9AEBD9976}" type="presOf" srcId="{E2C67452-AFA6-4C54-B7E6-91B03E10643F}" destId="{503F4C56-06A6-4B56-9451-59A004310044}" srcOrd="0" destOrd="0" presId="urn:microsoft.com/office/officeart/2008/layout/AccentedPicture"/>
    <dgm:cxn modelId="{13EA3D58-7E60-410B-A86A-CD6054756945}" type="presOf" srcId="{016F7DF7-AC53-46EC-B9C1-EF56F0FCF856}" destId="{23B71AA6-33ED-4BBF-8836-7911CB52FF4F}" srcOrd="0" destOrd="0" presId="urn:microsoft.com/office/officeart/2008/layout/AccentedPicture"/>
    <dgm:cxn modelId="{A4733453-A079-4DEB-85AB-4B4D6804B0B3}" srcId="{E2C67452-AFA6-4C54-B7E6-91B03E10643F}" destId="{C49E7590-0E02-4A0E-A0F6-1ED1384DCE6E}" srcOrd="0" destOrd="0" parTransId="{BC3F56B8-F816-4625-85BF-A904DC2A8567}" sibTransId="{35DFF514-5047-471C-B68D-7DFA1A3BA182}"/>
    <dgm:cxn modelId="{139C56DE-086A-4771-A37B-C8BEA5223576}" srcId="{E2C67452-AFA6-4C54-B7E6-91B03E10643F}" destId="{016F7DF7-AC53-46EC-B9C1-EF56F0FCF856}" srcOrd="3" destOrd="0" parTransId="{E5C736FD-66C5-4FD5-856A-74AF40E6E864}" sibTransId="{165FE837-D04B-4D3E-B044-09480CC546D4}"/>
    <dgm:cxn modelId="{7B5E711C-946E-4C20-AB75-53030EA30788}" type="presOf" srcId="{C49E7590-0E02-4A0E-A0F6-1ED1384DCE6E}" destId="{E983109C-5CC6-4048-8FB0-13F82E154BE4}" srcOrd="0" destOrd="0" presId="urn:microsoft.com/office/officeart/2008/layout/AccentedPicture"/>
    <dgm:cxn modelId="{E2F1A257-69C5-4D77-9126-817F9649F6CD}" type="presOf" srcId="{66566E25-B36F-4664-9482-86B7B2839552}" destId="{98B5B4A3-62AD-46CB-A94E-A52017337C15}" srcOrd="0" destOrd="0" presId="urn:microsoft.com/office/officeart/2008/layout/AccentedPicture"/>
    <dgm:cxn modelId="{465A5B6C-08D3-4CDC-A57C-EA84A2E94256}" type="presOf" srcId="{98FB0E85-6DB5-49A1-8D2B-06CE673CAB34}" destId="{BFDBBD43-EB00-4989-ACE3-58710CAB68C8}" srcOrd="0" destOrd="0" presId="urn:microsoft.com/office/officeart/2008/layout/AccentedPicture"/>
    <dgm:cxn modelId="{A09AE640-54B3-4273-970E-A5FAFCE02FDC}" srcId="{E2C67452-AFA6-4C54-B7E6-91B03E10643F}" destId="{66566E25-B36F-4664-9482-86B7B2839552}" srcOrd="1" destOrd="0" parTransId="{A64BEA85-6430-4551-B521-501EBD1B1CE7}" sibTransId="{5554207A-7508-46A5-AE88-A90341ECD737}"/>
    <dgm:cxn modelId="{F828411C-8572-43B1-8575-5DAF84AF3169}" srcId="{E2C67452-AFA6-4C54-B7E6-91B03E10643F}" destId="{98FB0E85-6DB5-49A1-8D2B-06CE673CAB34}" srcOrd="2" destOrd="0" parTransId="{989722BA-A882-4877-8AA9-EC153A8E9C1D}" sibTransId="{B639923E-EBDC-48C2-8484-C97A4792D736}"/>
    <dgm:cxn modelId="{29CB6DAF-B9FB-4E79-A9EB-EB24B17A617A}" type="presOf" srcId="{35DFF514-5047-471C-B68D-7DFA1A3BA182}" destId="{0F672865-BB1F-411F-A2B8-785E5CEF6AE9}" srcOrd="0" destOrd="0" presId="urn:microsoft.com/office/officeart/2008/layout/AccentedPicture"/>
    <dgm:cxn modelId="{2DDCF38C-A33A-4D7A-A7CB-F9A0A82C21F9}" type="presParOf" srcId="{503F4C56-06A6-4B56-9451-59A004310044}" destId="{0F672865-BB1F-411F-A2B8-785E5CEF6AE9}" srcOrd="0" destOrd="0" presId="urn:microsoft.com/office/officeart/2008/layout/AccentedPicture"/>
    <dgm:cxn modelId="{AFC39E77-F0DC-453E-B3F7-0FEDAE3E481C}" type="presParOf" srcId="{503F4C56-06A6-4B56-9451-59A004310044}" destId="{E983109C-5CC6-4048-8FB0-13F82E154BE4}" srcOrd="1" destOrd="0" presId="urn:microsoft.com/office/officeart/2008/layout/AccentedPicture"/>
    <dgm:cxn modelId="{5428F6D3-29FC-45FE-98F7-8DC1919BC09A}" type="presParOf" srcId="{503F4C56-06A6-4B56-9451-59A004310044}" destId="{BA950A31-3E2F-4FC7-AD76-B26B148AB246}" srcOrd="2" destOrd="0" presId="urn:microsoft.com/office/officeart/2008/layout/AccentedPicture"/>
    <dgm:cxn modelId="{1A26A2FD-305E-4243-A938-26A791A79B38}" type="presParOf" srcId="{BA950A31-3E2F-4FC7-AD76-B26B148AB246}" destId="{F61D0979-3062-45D7-BAE8-FE5C49BF1018}" srcOrd="0" destOrd="0" presId="urn:microsoft.com/office/officeart/2008/layout/AccentedPicture"/>
    <dgm:cxn modelId="{6D281A44-5617-4E5E-837C-19E43D16E8EF}" type="presParOf" srcId="{F61D0979-3062-45D7-BAE8-FE5C49BF1018}" destId="{DC4082F8-81BE-4A16-88FC-CAE35CF4C470}" srcOrd="0" destOrd="0" presId="urn:microsoft.com/office/officeart/2008/layout/AccentedPicture"/>
    <dgm:cxn modelId="{B3A25EFF-8FDE-4E18-9905-92B2A11EDEEF}" type="presParOf" srcId="{F61D0979-3062-45D7-BAE8-FE5C49BF1018}" destId="{FD873B97-D643-4D7E-88FC-3090D010ECC1}" srcOrd="1" destOrd="0" presId="urn:microsoft.com/office/officeart/2008/layout/AccentedPicture"/>
    <dgm:cxn modelId="{EBCF7E99-CA90-44A8-847D-8F87FC546ECF}" type="presParOf" srcId="{F61D0979-3062-45D7-BAE8-FE5C49BF1018}" destId="{950D14D6-5451-4FBF-BCB8-E35900FC6350}" srcOrd="2" destOrd="0" presId="urn:microsoft.com/office/officeart/2008/layout/AccentedPicture"/>
    <dgm:cxn modelId="{5A828257-3E60-4576-8210-7CA93C70767C}" type="presParOf" srcId="{950D14D6-5451-4FBF-BCB8-E35900FC6350}" destId="{98B5B4A3-62AD-46CB-A94E-A52017337C15}" srcOrd="0" destOrd="0" presId="urn:microsoft.com/office/officeart/2008/layout/AccentedPicture"/>
    <dgm:cxn modelId="{1773B127-31A7-4838-BD8C-DCD8DC648389}" type="presParOf" srcId="{BA950A31-3E2F-4FC7-AD76-B26B148AB246}" destId="{42BBB0BF-1B84-4280-942A-AE3202D4E039}" srcOrd="1" destOrd="0" presId="urn:microsoft.com/office/officeart/2008/layout/AccentedPicture"/>
    <dgm:cxn modelId="{D49E05CE-FE63-4C6A-BFB3-EAA419ACB32F}" type="presParOf" srcId="{BA950A31-3E2F-4FC7-AD76-B26B148AB246}" destId="{2CA366D3-6056-44EA-B298-F36E2A922D06}" srcOrd="2" destOrd="0" presId="urn:microsoft.com/office/officeart/2008/layout/AccentedPicture"/>
    <dgm:cxn modelId="{A7974E6B-F5CF-4E1D-B3C3-472242A1B19D}" type="presParOf" srcId="{2CA366D3-6056-44EA-B298-F36E2A922D06}" destId="{B908CECA-59A2-4308-B986-6BF4B1D7AEFD}" srcOrd="0" destOrd="0" presId="urn:microsoft.com/office/officeart/2008/layout/AccentedPicture"/>
    <dgm:cxn modelId="{C475C4B1-8948-48C8-85ED-7FCA5EF640D1}" type="presParOf" srcId="{2CA366D3-6056-44EA-B298-F36E2A922D06}" destId="{7E3A503C-547A-42E8-8DD1-059A3382E1E1}" srcOrd="1" destOrd="0" presId="urn:microsoft.com/office/officeart/2008/layout/AccentedPicture"/>
    <dgm:cxn modelId="{D3DEF40A-D271-4E13-B4B7-4B40F01B8D22}" type="presParOf" srcId="{2CA366D3-6056-44EA-B298-F36E2A922D06}" destId="{A6D8D689-5EA1-417B-B286-11D2204C3FFB}" srcOrd="2" destOrd="0" presId="urn:microsoft.com/office/officeart/2008/layout/AccentedPicture"/>
    <dgm:cxn modelId="{91292926-DF50-41DD-A8B7-9E95F7EFEA90}" type="presParOf" srcId="{A6D8D689-5EA1-417B-B286-11D2204C3FFB}" destId="{BFDBBD43-EB00-4989-ACE3-58710CAB68C8}" srcOrd="0" destOrd="0" presId="urn:microsoft.com/office/officeart/2008/layout/AccentedPicture"/>
    <dgm:cxn modelId="{26FF548F-0B2D-4AFF-96F0-DE43E3574AC8}" type="presParOf" srcId="{BA950A31-3E2F-4FC7-AD76-B26B148AB246}" destId="{4E1F4666-90D0-4AD1-87F8-95A01DC26428}" srcOrd="3" destOrd="0" presId="urn:microsoft.com/office/officeart/2008/layout/AccentedPicture"/>
    <dgm:cxn modelId="{717AC3C9-B5A3-4DD4-8A91-92FDE9A21A7D}" type="presParOf" srcId="{BA950A31-3E2F-4FC7-AD76-B26B148AB246}" destId="{EA21888C-94AD-4212-9BCB-9BEFB7392112}" srcOrd="4" destOrd="0" presId="urn:microsoft.com/office/officeart/2008/layout/AccentedPicture"/>
    <dgm:cxn modelId="{CE91E5E0-3F0B-411A-BED0-C8CCEDCFDE1B}" type="presParOf" srcId="{EA21888C-94AD-4212-9BCB-9BEFB7392112}" destId="{056E346C-E796-4B04-A645-985E665E829B}" srcOrd="0" destOrd="0" presId="urn:microsoft.com/office/officeart/2008/layout/AccentedPicture"/>
    <dgm:cxn modelId="{BB5AF047-3BA7-4B6F-B091-190792A43A45}" type="presParOf" srcId="{EA21888C-94AD-4212-9BCB-9BEFB7392112}" destId="{65D2FC7C-48A3-46B3-A1BD-E242D3E337D5}" srcOrd="1" destOrd="0" presId="urn:microsoft.com/office/officeart/2008/layout/AccentedPicture"/>
    <dgm:cxn modelId="{7E1C8F39-24C8-41F5-8D60-17A7BF32AC74}" type="presParOf" srcId="{EA21888C-94AD-4212-9BCB-9BEFB7392112}" destId="{7ABB5824-C9CF-4265-B351-7FD130BFD740}" srcOrd="2" destOrd="0" presId="urn:microsoft.com/office/officeart/2008/layout/AccentedPicture"/>
    <dgm:cxn modelId="{B3E66880-D923-4292-9702-D8919F62768C}" type="presParOf" srcId="{7ABB5824-C9CF-4265-B351-7FD130BFD740}" destId="{23B71AA6-33ED-4BBF-8836-7911CB52FF4F}" srcOrd="0" destOrd="0" presId="urn:microsoft.com/office/officeart/2008/layout/AccentedPicture"/>
    <dgm:cxn modelId="{A41DDE36-D954-4C84-A93F-9B2B4F829DB2}" type="presParOf" srcId="{503F4C56-06A6-4B56-9451-59A004310044}" destId="{5562F3FE-9AEC-4701-B025-3A13D44744D4}" srcOrd="3" destOrd="0" presId="urn:microsoft.com/office/officeart/2008/layout/AccentedPicture"/>
    <dgm:cxn modelId="{DFC3867C-C577-4C48-8C34-BEF22AAE636D}" type="presParOf" srcId="{5562F3FE-9AEC-4701-B025-3A13D44744D4}" destId="{411BCF8E-B52C-4AA1-ACF7-321E0DDC211A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E7D808-DC39-4B60-9E9E-876F075B9638}" type="doc">
      <dgm:prSet loTypeId="urn:microsoft.com/office/officeart/2005/8/layout/equation2" loCatId="relationship" qsTypeId="urn:microsoft.com/office/officeart/2005/8/quickstyle/3d1" qsCatId="3D" csTypeId="urn:microsoft.com/office/officeart/2005/8/colors/colorful5" csCatId="colorful" phldr="1"/>
      <dgm:spPr/>
    </dgm:pt>
    <dgm:pt modelId="{325F2FB0-AD61-47C3-9894-929F9F1DAF90}">
      <dgm:prSet phldrT="[Текст]"/>
      <dgm:spPr/>
      <dgm:t>
        <a:bodyPr/>
        <a:lstStyle/>
        <a:p>
          <a:r>
            <a:rPr lang="ru-RU" b="1" u="sng" dirty="0" smtClean="0"/>
            <a:t>Благодаря данной системе, родители получают </a:t>
          </a:r>
          <a:r>
            <a:rPr lang="ru-RU" b="1" u="sng" dirty="0" err="1" smtClean="0"/>
            <a:t>возможнось</a:t>
          </a:r>
          <a:r>
            <a:rPr lang="ru-RU" b="1" u="sng" dirty="0" smtClean="0"/>
            <a:t> МОМЕНТАЛЬНО получать информацию о местонахождении ребенка </a:t>
          </a:r>
          <a:endParaRPr lang="ru-RU" dirty="0"/>
        </a:p>
      </dgm:t>
    </dgm:pt>
    <dgm:pt modelId="{2D8FECF6-13C8-4734-A62F-E9CB4730058B}" type="parTrans" cxnId="{AB5ACDF8-76C3-4B9F-95FC-5ECB6D50C340}">
      <dgm:prSet/>
      <dgm:spPr/>
      <dgm:t>
        <a:bodyPr/>
        <a:lstStyle/>
        <a:p>
          <a:endParaRPr lang="ru-RU"/>
        </a:p>
      </dgm:t>
    </dgm:pt>
    <dgm:pt modelId="{1259EC83-F918-4C08-B36F-D3F71F5EBEA0}" type="sibTrans" cxnId="{AB5ACDF8-76C3-4B9F-95FC-5ECB6D50C340}">
      <dgm:prSet/>
      <dgm:spPr/>
      <dgm:t>
        <a:bodyPr/>
        <a:lstStyle/>
        <a:p>
          <a:endParaRPr lang="ru-RU"/>
        </a:p>
      </dgm:t>
    </dgm:pt>
    <dgm:pt modelId="{2DC24087-10F0-47D6-9C9D-1850B3317806}">
      <dgm:prSet phldrT="[Текст]" custT="1"/>
      <dgm:spPr/>
      <dgm:t>
        <a:bodyPr/>
        <a:lstStyle/>
        <a:p>
          <a:r>
            <a:rPr lang="ru-RU" sz="1600" b="1" u="sng" dirty="0" smtClean="0"/>
            <a:t>и максимально оперативно принимать меры</a:t>
          </a:r>
          <a:endParaRPr lang="ru-RU" sz="1600" dirty="0"/>
        </a:p>
      </dgm:t>
    </dgm:pt>
    <dgm:pt modelId="{81AFCC27-D3FD-47CA-A6E7-AFC569681623}" type="parTrans" cxnId="{0058CE02-39B7-4710-8D5C-E49229C7135A}">
      <dgm:prSet/>
      <dgm:spPr/>
      <dgm:t>
        <a:bodyPr/>
        <a:lstStyle/>
        <a:p>
          <a:endParaRPr lang="ru-RU"/>
        </a:p>
      </dgm:t>
    </dgm:pt>
    <dgm:pt modelId="{CE7D4C10-4132-402F-8AD9-4E6C1FBE8EFF}" type="sibTrans" cxnId="{0058CE02-39B7-4710-8D5C-E49229C7135A}">
      <dgm:prSet/>
      <dgm:spPr/>
      <dgm:t>
        <a:bodyPr/>
        <a:lstStyle/>
        <a:p>
          <a:endParaRPr lang="ru-RU"/>
        </a:p>
      </dgm:t>
    </dgm:pt>
    <dgm:pt modelId="{C01BA124-6590-4080-8FB5-9E8936693BFB}">
      <dgm:prSet phldrT="[Текст]"/>
      <dgm:spPr/>
      <dgm:t>
        <a:bodyPr/>
        <a:lstStyle/>
        <a:p>
          <a:r>
            <a:rPr lang="ru-RU" b="1" u="sng" dirty="0" smtClean="0"/>
            <a:t>Предупреждён - значит вооружён!</a:t>
          </a:r>
          <a:endParaRPr lang="ru-RU" dirty="0"/>
        </a:p>
      </dgm:t>
    </dgm:pt>
    <dgm:pt modelId="{EAC5A80B-8054-40C9-AC30-320E40BE8BBA}" type="parTrans" cxnId="{C7F58BE8-B516-472F-972D-577E9EF4BD29}">
      <dgm:prSet/>
      <dgm:spPr/>
      <dgm:t>
        <a:bodyPr/>
        <a:lstStyle/>
        <a:p>
          <a:endParaRPr lang="ru-RU"/>
        </a:p>
      </dgm:t>
    </dgm:pt>
    <dgm:pt modelId="{E7EE5289-031C-4D05-B3D3-7029BE0F8FDD}" type="sibTrans" cxnId="{C7F58BE8-B516-472F-972D-577E9EF4BD29}">
      <dgm:prSet/>
      <dgm:spPr/>
      <dgm:t>
        <a:bodyPr/>
        <a:lstStyle/>
        <a:p>
          <a:endParaRPr lang="ru-RU"/>
        </a:p>
      </dgm:t>
    </dgm:pt>
    <dgm:pt modelId="{1C581EDF-6AFE-4DD7-AC47-AA0B707FBB0D}" type="pres">
      <dgm:prSet presAssocID="{F8E7D808-DC39-4B60-9E9E-876F075B9638}" presName="Name0" presStyleCnt="0">
        <dgm:presLayoutVars>
          <dgm:dir/>
          <dgm:resizeHandles val="exact"/>
        </dgm:presLayoutVars>
      </dgm:prSet>
      <dgm:spPr/>
    </dgm:pt>
    <dgm:pt modelId="{8B861ADD-77B8-417D-ADE2-EEDC57F3CFE5}" type="pres">
      <dgm:prSet presAssocID="{F8E7D808-DC39-4B60-9E9E-876F075B9638}" presName="vNodes" presStyleCnt="0"/>
      <dgm:spPr/>
    </dgm:pt>
    <dgm:pt modelId="{3021B134-F2CF-4C96-B9A4-6F50C0AD2AAC}" type="pres">
      <dgm:prSet presAssocID="{325F2FB0-AD61-47C3-9894-929F9F1DAF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FE3FC-1F21-44A3-B92F-E9EED59CAF48}" type="pres">
      <dgm:prSet presAssocID="{1259EC83-F918-4C08-B36F-D3F71F5EBEA0}" presName="spacerT" presStyleCnt="0"/>
      <dgm:spPr/>
    </dgm:pt>
    <dgm:pt modelId="{C9C7718D-134B-4EE9-8478-A4136B0B7AED}" type="pres">
      <dgm:prSet presAssocID="{1259EC83-F918-4C08-B36F-D3F71F5EBEA0}" presName="sibTrans" presStyleLbl="sibTrans2D1" presStyleIdx="0" presStyleCnt="2"/>
      <dgm:spPr/>
      <dgm:t>
        <a:bodyPr/>
        <a:lstStyle/>
        <a:p>
          <a:endParaRPr lang="ru-RU"/>
        </a:p>
      </dgm:t>
    </dgm:pt>
    <dgm:pt modelId="{A29D53D7-4BAC-48DB-9F28-9C784E7F0FF6}" type="pres">
      <dgm:prSet presAssocID="{1259EC83-F918-4C08-B36F-D3F71F5EBEA0}" presName="spacerB" presStyleCnt="0"/>
      <dgm:spPr/>
    </dgm:pt>
    <dgm:pt modelId="{5620D7D7-9A70-4345-A5B5-6AF94152271B}" type="pres">
      <dgm:prSet presAssocID="{2DC24087-10F0-47D6-9C9D-1850B331780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59E2A5-2097-4C4E-A0DB-791D9C05DD5A}" type="pres">
      <dgm:prSet presAssocID="{F8E7D808-DC39-4B60-9E9E-876F075B9638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E8C365AA-6D0F-49B3-88C6-6CD010E9F3B5}" type="pres">
      <dgm:prSet presAssocID="{F8E7D808-DC39-4B60-9E9E-876F075B963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C5D0C33-EFBD-45A8-AB48-930CE025F97A}" type="pres">
      <dgm:prSet presAssocID="{F8E7D808-DC39-4B60-9E9E-876F075B9638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A9BA0F-0642-4E62-9F11-F4754EAC67FE}" type="presOf" srcId="{1259EC83-F918-4C08-B36F-D3F71F5EBEA0}" destId="{C9C7718D-134B-4EE9-8478-A4136B0B7AED}" srcOrd="0" destOrd="0" presId="urn:microsoft.com/office/officeart/2005/8/layout/equation2"/>
    <dgm:cxn modelId="{A69EDB5D-BA63-4457-9A1A-2D1EDD51FDF8}" type="presOf" srcId="{CE7D4C10-4132-402F-8AD9-4E6C1FBE8EFF}" destId="{E8C365AA-6D0F-49B3-88C6-6CD010E9F3B5}" srcOrd="1" destOrd="0" presId="urn:microsoft.com/office/officeart/2005/8/layout/equation2"/>
    <dgm:cxn modelId="{0058CE02-39B7-4710-8D5C-E49229C7135A}" srcId="{F8E7D808-DC39-4B60-9E9E-876F075B9638}" destId="{2DC24087-10F0-47D6-9C9D-1850B3317806}" srcOrd="1" destOrd="0" parTransId="{81AFCC27-D3FD-47CA-A6E7-AFC569681623}" sibTransId="{CE7D4C10-4132-402F-8AD9-4E6C1FBE8EFF}"/>
    <dgm:cxn modelId="{AB5ACDF8-76C3-4B9F-95FC-5ECB6D50C340}" srcId="{F8E7D808-DC39-4B60-9E9E-876F075B9638}" destId="{325F2FB0-AD61-47C3-9894-929F9F1DAF90}" srcOrd="0" destOrd="0" parTransId="{2D8FECF6-13C8-4734-A62F-E9CB4730058B}" sibTransId="{1259EC83-F918-4C08-B36F-D3F71F5EBEA0}"/>
    <dgm:cxn modelId="{10B500CE-CA09-4805-9694-0B0A831A1FEC}" type="presOf" srcId="{CE7D4C10-4132-402F-8AD9-4E6C1FBE8EFF}" destId="{D759E2A5-2097-4C4E-A0DB-791D9C05DD5A}" srcOrd="0" destOrd="0" presId="urn:microsoft.com/office/officeart/2005/8/layout/equation2"/>
    <dgm:cxn modelId="{3E8B55BF-2DE6-4F31-936C-6DC00E59B4AC}" type="presOf" srcId="{325F2FB0-AD61-47C3-9894-929F9F1DAF90}" destId="{3021B134-F2CF-4C96-B9A4-6F50C0AD2AAC}" srcOrd="0" destOrd="0" presId="urn:microsoft.com/office/officeart/2005/8/layout/equation2"/>
    <dgm:cxn modelId="{35FCB23D-FBBF-4695-B286-602D8BF844CF}" type="presOf" srcId="{C01BA124-6590-4080-8FB5-9E8936693BFB}" destId="{2C5D0C33-EFBD-45A8-AB48-930CE025F97A}" srcOrd="0" destOrd="0" presId="urn:microsoft.com/office/officeart/2005/8/layout/equation2"/>
    <dgm:cxn modelId="{C7F58BE8-B516-472F-972D-577E9EF4BD29}" srcId="{F8E7D808-DC39-4B60-9E9E-876F075B9638}" destId="{C01BA124-6590-4080-8FB5-9E8936693BFB}" srcOrd="2" destOrd="0" parTransId="{EAC5A80B-8054-40C9-AC30-320E40BE8BBA}" sibTransId="{E7EE5289-031C-4D05-B3D3-7029BE0F8FDD}"/>
    <dgm:cxn modelId="{6DE7EF1C-8C56-4227-895F-A9E1FEA0A9C8}" type="presOf" srcId="{2DC24087-10F0-47D6-9C9D-1850B3317806}" destId="{5620D7D7-9A70-4345-A5B5-6AF94152271B}" srcOrd="0" destOrd="0" presId="urn:microsoft.com/office/officeart/2005/8/layout/equation2"/>
    <dgm:cxn modelId="{9844B41F-EC2F-499B-B8B1-89AFF3AB86B7}" type="presOf" srcId="{F8E7D808-DC39-4B60-9E9E-876F075B9638}" destId="{1C581EDF-6AFE-4DD7-AC47-AA0B707FBB0D}" srcOrd="0" destOrd="0" presId="urn:microsoft.com/office/officeart/2005/8/layout/equation2"/>
    <dgm:cxn modelId="{9AEE0B08-5823-44DC-81FC-8574E024A80E}" type="presParOf" srcId="{1C581EDF-6AFE-4DD7-AC47-AA0B707FBB0D}" destId="{8B861ADD-77B8-417D-ADE2-EEDC57F3CFE5}" srcOrd="0" destOrd="0" presId="urn:microsoft.com/office/officeart/2005/8/layout/equation2"/>
    <dgm:cxn modelId="{68548111-5C92-41BD-8D0E-36F8D944567F}" type="presParOf" srcId="{8B861ADD-77B8-417D-ADE2-EEDC57F3CFE5}" destId="{3021B134-F2CF-4C96-B9A4-6F50C0AD2AAC}" srcOrd="0" destOrd="0" presId="urn:microsoft.com/office/officeart/2005/8/layout/equation2"/>
    <dgm:cxn modelId="{E6642807-6552-45E6-A5D9-A7C361ADFCD6}" type="presParOf" srcId="{8B861ADD-77B8-417D-ADE2-EEDC57F3CFE5}" destId="{2F5FE3FC-1F21-44A3-B92F-E9EED59CAF48}" srcOrd="1" destOrd="0" presId="urn:microsoft.com/office/officeart/2005/8/layout/equation2"/>
    <dgm:cxn modelId="{F94F864C-6242-40C8-9536-01B20FDB3AD8}" type="presParOf" srcId="{8B861ADD-77B8-417D-ADE2-EEDC57F3CFE5}" destId="{C9C7718D-134B-4EE9-8478-A4136B0B7AED}" srcOrd="2" destOrd="0" presId="urn:microsoft.com/office/officeart/2005/8/layout/equation2"/>
    <dgm:cxn modelId="{E13CE396-5027-4531-8137-2F202B2B4E04}" type="presParOf" srcId="{8B861ADD-77B8-417D-ADE2-EEDC57F3CFE5}" destId="{A29D53D7-4BAC-48DB-9F28-9C784E7F0FF6}" srcOrd="3" destOrd="0" presId="urn:microsoft.com/office/officeart/2005/8/layout/equation2"/>
    <dgm:cxn modelId="{0DD08F6F-00E2-4B24-A883-5FF765E86842}" type="presParOf" srcId="{8B861ADD-77B8-417D-ADE2-EEDC57F3CFE5}" destId="{5620D7D7-9A70-4345-A5B5-6AF94152271B}" srcOrd="4" destOrd="0" presId="urn:microsoft.com/office/officeart/2005/8/layout/equation2"/>
    <dgm:cxn modelId="{378E304C-37E8-4E77-B7A6-DFA77F66C2C6}" type="presParOf" srcId="{1C581EDF-6AFE-4DD7-AC47-AA0B707FBB0D}" destId="{D759E2A5-2097-4C4E-A0DB-791D9C05DD5A}" srcOrd="1" destOrd="0" presId="urn:microsoft.com/office/officeart/2005/8/layout/equation2"/>
    <dgm:cxn modelId="{C49D8A1B-057D-4FE3-A2BA-68F690F4C3A9}" type="presParOf" srcId="{D759E2A5-2097-4C4E-A0DB-791D9C05DD5A}" destId="{E8C365AA-6D0F-49B3-88C6-6CD010E9F3B5}" srcOrd="0" destOrd="0" presId="urn:microsoft.com/office/officeart/2005/8/layout/equation2"/>
    <dgm:cxn modelId="{2548981C-6E3A-42B0-BC0D-554346A526DD}" type="presParOf" srcId="{1C581EDF-6AFE-4DD7-AC47-AA0B707FBB0D}" destId="{2C5D0C33-EFBD-45A8-AB48-930CE025F97A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4CFD93-5F02-4020-BDA0-B3EAC2929559}" type="doc">
      <dgm:prSet loTypeId="urn:microsoft.com/office/officeart/2009/layout/CirclePictureHierarchy" loCatId="pictur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03D1D15-416E-48DC-80AE-C014E738F49B}">
      <dgm:prSet phldrT="[Текст]"/>
      <dgm:spPr/>
      <dgm:t>
        <a:bodyPr/>
        <a:lstStyle/>
        <a:p>
          <a:pPr algn="ctr"/>
          <a:r>
            <a:rPr lang="ru-RU" dirty="0" smtClean="0"/>
            <a:t>В рамках данного проекта мы </a:t>
          </a:r>
          <a:r>
            <a:rPr lang="ru-RU" u="sng" dirty="0" smtClean="0"/>
            <a:t>абсолютно бесплатно и безвозмездно</a:t>
          </a:r>
          <a:r>
            <a:rPr lang="ru-RU" dirty="0" smtClean="0"/>
            <a:t> устанавливаем в холле школы электронную проходную</a:t>
          </a:r>
          <a:endParaRPr lang="ru-RU" dirty="0"/>
        </a:p>
      </dgm:t>
    </dgm:pt>
    <dgm:pt modelId="{819386BB-6755-4BB6-A5E1-26F7151B8F49}" type="parTrans" cxnId="{AA8678CB-CC42-430D-9E38-38C43852F484}">
      <dgm:prSet/>
      <dgm:spPr/>
      <dgm:t>
        <a:bodyPr/>
        <a:lstStyle/>
        <a:p>
          <a:endParaRPr lang="ru-RU"/>
        </a:p>
      </dgm:t>
    </dgm:pt>
    <dgm:pt modelId="{6474376B-BCF1-4905-B3A3-310A1F2070C8}" type="sibTrans" cxnId="{AA8678CB-CC42-430D-9E38-38C43852F484}">
      <dgm:prSet/>
      <dgm:spPr/>
      <dgm:t>
        <a:bodyPr/>
        <a:lstStyle/>
        <a:p>
          <a:endParaRPr lang="ru-RU"/>
        </a:p>
      </dgm:t>
    </dgm:pt>
    <dgm:pt modelId="{EE7E526A-5FF0-4C0D-9080-F6832DCF5EE0}">
      <dgm:prSet phldrT="[Текст]" custT="1"/>
      <dgm:spPr/>
      <dgm:t>
        <a:bodyPr/>
        <a:lstStyle/>
        <a:p>
          <a:pPr algn="ctr"/>
          <a:r>
            <a:rPr lang="ru-RU" sz="2000" dirty="0" smtClean="0"/>
            <a:t>состоящую из нескольких турникетов</a:t>
          </a:r>
          <a:endParaRPr lang="ru-RU" sz="2000" dirty="0"/>
        </a:p>
      </dgm:t>
    </dgm:pt>
    <dgm:pt modelId="{9B08B1ED-B8B8-47E0-AAC9-D129B05CB90C}" type="parTrans" cxnId="{43602756-4B4A-46B2-BE8D-4252FBB8A385}">
      <dgm:prSet/>
      <dgm:spPr/>
      <dgm:t>
        <a:bodyPr/>
        <a:lstStyle/>
        <a:p>
          <a:endParaRPr lang="ru-RU"/>
        </a:p>
      </dgm:t>
    </dgm:pt>
    <dgm:pt modelId="{F79A5A1E-4A8F-4A09-B5A2-1C3C215486AA}" type="sibTrans" cxnId="{43602756-4B4A-46B2-BE8D-4252FBB8A385}">
      <dgm:prSet/>
      <dgm:spPr/>
      <dgm:t>
        <a:bodyPr/>
        <a:lstStyle/>
        <a:p>
          <a:endParaRPr lang="ru-RU"/>
        </a:p>
      </dgm:t>
    </dgm:pt>
    <dgm:pt modelId="{11F9A713-6FFB-46FC-8479-7F3DA921B7B7}">
      <dgm:prSet phldrT="[Текст]"/>
      <dgm:spPr/>
      <dgm:t>
        <a:bodyPr/>
        <a:lstStyle/>
        <a:p>
          <a:pPr algn="ctr"/>
          <a:r>
            <a:rPr lang="ru-RU" dirty="0" smtClean="0"/>
            <a:t>и систему ограждений , оборудованных  системой "</a:t>
          </a:r>
          <a:r>
            <a:rPr lang="ru-RU" dirty="0" err="1" smtClean="0"/>
            <a:t>АнтиПаника</a:t>
          </a:r>
          <a:r>
            <a:rPr lang="ru-RU" dirty="0" smtClean="0"/>
            <a:t>" - в режиме чрезвычайной ситуации ограждения демонтируются за 2 секунды</a:t>
          </a:r>
          <a:endParaRPr lang="ru-RU" dirty="0"/>
        </a:p>
      </dgm:t>
    </dgm:pt>
    <dgm:pt modelId="{979098B9-F01E-4FA0-8053-98FB1EBDB82C}" type="parTrans" cxnId="{41FFA1C5-74D4-44FA-83B5-39C02A227339}">
      <dgm:prSet/>
      <dgm:spPr/>
      <dgm:t>
        <a:bodyPr/>
        <a:lstStyle/>
        <a:p>
          <a:endParaRPr lang="ru-RU"/>
        </a:p>
      </dgm:t>
    </dgm:pt>
    <dgm:pt modelId="{57AA0123-5824-43D6-A53C-676E22E3FF86}" type="sibTrans" cxnId="{41FFA1C5-74D4-44FA-83B5-39C02A227339}">
      <dgm:prSet/>
      <dgm:spPr/>
      <dgm:t>
        <a:bodyPr/>
        <a:lstStyle/>
        <a:p>
          <a:endParaRPr lang="ru-RU"/>
        </a:p>
      </dgm:t>
    </dgm:pt>
    <dgm:pt modelId="{05A1A314-26C0-4A65-BE91-7994BB919B1C}" type="pres">
      <dgm:prSet presAssocID="{B04CFD93-5F02-4020-BDA0-B3EAC292955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136E790-A5F9-492B-AB4D-786F7BA31732}" type="pres">
      <dgm:prSet presAssocID="{303D1D15-416E-48DC-80AE-C014E738F49B}" presName="hierRoot1" presStyleCnt="0"/>
      <dgm:spPr/>
    </dgm:pt>
    <dgm:pt modelId="{6EAA883A-6E29-42D7-9E9B-F223CAC485D6}" type="pres">
      <dgm:prSet presAssocID="{303D1D15-416E-48DC-80AE-C014E738F49B}" presName="composite" presStyleCnt="0"/>
      <dgm:spPr/>
    </dgm:pt>
    <dgm:pt modelId="{B9216A55-1CE0-4CE3-8C3D-705ADADE7956}" type="pres">
      <dgm:prSet presAssocID="{303D1D15-416E-48DC-80AE-C014E738F49B}" presName="image" presStyleLbl="node0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1DFC058-FFCA-4222-A83F-A5120B5A333B}" type="pres">
      <dgm:prSet presAssocID="{303D1D15-416E-48DC-80AE-C014E738F49B}" presName="text" presStyleLbl="revTx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615687-3826-43FE-A428-D0CD736FAB9C}" type="pres">
      <dgm:prSet presAssocID="{303D1D15-416E-48DC-80AE-C014E738F49B}" presName="hierChild2" presStyleCnt="0"/>
      <dgm:spPr/>
    </dgm:pt>
    <dgm:pt modelId="{1580223E-F65B-4559-9FEE-A44F7A50E6FD}" type="pres">
      <dgm:prSet presAssocID="{9B08B1ED-B8B8-47E0-AAC9-D129B05CB90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8A8E567-82B5-404C-9AC6-DCAA617D20F1}" type="pres">
      <dgm:prSet presAssocID="{EE7E526A-5FF0-4C0D-9080-F6832DCF5EE0}" presName="hierRoot2" presStyleCnt="0"/>
      <dgm:spPr/>
    </dgm:pt>
    <dgm:pt modelId="{5B67DBEE-5B27-43D5-A877-04F0E1CB6A3D}" type="pres">
      <dgm:prSet presAssocID="{EE7E526A-5FF0-4C0D-9080-F6832DCF5EE0}" presName="composite2" presStyleCnt="0"/>
      <dgm:spPr/>
    </dgm:pt>
    <dgm:pt modelId="{FF949DD5-0AFC-4B99-BB2F-79C9E8C2EADA}" type="pres">
      <dgm:prSet presAssocID="{EE7E526A-5FF0-4C0D-9080-F6832DCF5EE0}" presName="image2" presStyleLbl="node2" presStyleIdx="0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C1F07CD-D836-46A4-B45D-6E2DF93EBFA6}" type="pres">
      <dgm:prSet presAssocID="{EE7E526A-5FF0-4C0D-9080-F6832DCF5EE0}" presName="text2" presStyleLbl="revTx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44668B-1083-4428-8020-E2480038C391}" type="pres">
      <dgm:prSet presAssocID="{EE7E526A-5FF0-4C0D-9080-F6832DCF5EE0}" presName="hierChild3" presStyleCnt="0"/>
      <dgm:spPr/>
    </dgm:pt>
    <dgm:pt modelId="{38DEF73B-AB39-41F7-A34B-0C688A980AEE}" type="pres">
      <dgm:prSet presAssocID="{979098B9-F01E-4FA0-8053-98FB1EBDB82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22F11754-7FD8-4A8E-ADD4-3FD9280D1588}" type="pres">
      <dgm:prSet presAssocID="{11F9A713-6FFB-46FC-8479-7F3DA921B7B7}" presName="hierRoot2" presStyleCnt="0"/>
      <dgm:spPr/>
    </dgm:pt>
    <dgm:pt modelId="{C1EDFAA9-9B29-43EA-8C2E-EF0AFF89EB5B}" type="pres">
      <dgm:prSet presAssocID="{11F9A713-6FFB-46FC-8479-7F3DA921B7B7}" presName="composite2" presStyleCnt="0"/>
      <dgm:spPr/>
    </dgm:pt>
    <dgm:pt modelId="{25E25847-5DA5-4AF0-B7EB-7BD6B66257D6}" type="pres">
      <dgm:prSet presAssocID="{11F9A713-6FFB-46FC-8479-7F3DA921B7B7}" presName="image2" presStyleLbl="node2" presStyleIdx="1" presStyleCnt="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374D59C-A95A-4792-B177-59C2EA31522D}" type="pres">
      <dgm:prSet presAssocID="{11F9A713-6FFB-46FC-8479-7F3DA921B7B7}" presName="text2" presStyleLbl="revTx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9B87C7-22E2-4037-93C8-AE438196C0D5}" type="pres">
      <dgm:prSet presAssocID="{11F9A713-6FFB-46FC-8479-7F3DA921B7B7}" presName="hierChild3" presStyleCnt="0"/>
      <dgm:spPr/>
    </dgm:pt>
  </dgm:ptLst>
  <dgm:cxnLst>
    <dgm:cxn modelId="{43602756-4B4A-46B2-BE8D-4252FBB8A385}" srcId="{303D1D15-416E-48DC-80AE-C014E738F49B}" destId="{EE7E526A-5FF0-4C0D-9080-F6832DCF5EE0}" srcOrd="0" destOrd="0" parTransId="{9B08B1ED-B8B8-47E0-AAC9-D129B05CB90C}" sibTransId="{F79A5A1E-4A8F-4A09-B5A2-1C3C215486AA}"/>
    <dgm:cxn modelId="{E25B7C19-694D-40D3-8718-1BC309A2EFDC}" type="presOf" srcId="{303D1D15-416E-48DC-80AE-C014E738F49B}" destId="{01DFC058-FFCA-4222-A83F-A5120B5A333B}" srcOrd="0" destOrd="0" presId="urn:microsoft.com/office/officeart/2009/layout/CirclePictureHierarchy"/>
    <dgm:cxn modelId="{83999D5E-F084-40B4-9973-A6FC737BDD02}" type="presOf" srcId="{EE7E526A-5FF0-4C0D-9080-F6832DCF5EE0}" destId="{7C1F07CD-D836-46A4-B45D-6E2DF93EBFA6}" srcOrd="0" destOrd="0" presId="urn:microsoft.com/office/officeart/2009/layout/CirclePictureHierarchy"/>
    <dgm:cxn modelId="{BFEEE1E0-8A9F-47B8-98D6-6E2F550DF5B0}" type="presOf" srcId="{11F9A713-6FFB-46FC-8479-7F3DA921B7B7}" destId="{A374D59C-A95A-4792-B177-59C2EA31522D}" srcOrd="0" destOrd="0" presId="urn:microsoft.com/office/officeart/2009/layout/CirclePictureHierarchy"/>
    <dgm:cxn modelId="{AA8678CB-CC42-430D-9E38-38C43852F484}" srcId="{B04CFD93-5F02-4020-BDA0-B3EAC2929559}" destId="{303D1D15-416E-48DC-80AE-C014E738F49B}" srcOrd="0" destOrd="0" parTransId="{819386BB-6755-4BB6-A5E1-26F7151B8F49}" sibTransId="{6474376B-BCF1-4905-B3A3-310A1F2070C8}"/>
    <dgm:cxn modelId="{A78A7CAA-4899-4338-B73A-D97B054BC03A}" type="presOf" srcId="{B04CFD93-5F02-4020-BDA0-B3EAC2929559}" destId="{05A1A314-26C0-4A65-BE91-7994BB919B1C}" srcOrd="0" destOrd="0" presId="urn:microsoft.com/office/officeart/2009/layout/CirclePictureHierarchy"/>
    <dgm:cxn modelId="{41FFA1C5-74D4-44FA-83B5-39C02A227339}" srcId="{303D1D15-416E-48DC-80AE-C014E738F49B}" destId="{11F9A713-6FFB-46FC-8479-7F3DA921B7B7}" srcOrd="1" destOrd="0" parTransId="{979098B9-F01E-4FA0-8053-98FB1EBDB82C}" sibTransId="{57AA0123-5824-43D6-A53C-676E22E3FF86}"/>
    <dgm:cxn modelId="{D4A9E068-65AB-48FA-840F-6770CCA14881}" type="presOf" srcId="{9B08B1ED-B8B8-47E0-AAC9-D129B05CB90C}" destId="{1580223E-F65B-4559-9FEE-A44F7A50E6FD}" srcOrd="0" destOrd="0" presId="urn:microsoft.com/office/officeart/2009/layout/CirclePictureHierarchy"/>
    <dgm:cxn modelId="{1884D339-A286-44B8-A314-164D6F436D54}" type="presOf" srcId="{979098B9-F01E-4FA0-8053-98FB1EBDB82C}" destId="{38DEF73B-AB39-41F7-A34B-0C688A980AEE}" srcOrd="0" destOrd="0" presId="urn:microsoft.com/office/officeart/2009/layout/CirclePictureHierarchy"/>
    <dgm:cxn modelId="{16CB5340-256A-4E87-867C-3E60B6B8BCBC}" type="presParOf" srcId="{05A1A314-26C0-4A65-BE91-7994BB919B1C}" destId="{4136E790-A5F9-492B-AB4D-786F7BA31732}" srcOrd="0" destOrd="0" presId="urn:microsoft.com/office/officeart/2009/layout/CirclePictureHierarchy"/>
    <dgm:cxn modelId="{28E410F5-1051-4404-9DEA-50ABE8EE1BFA}" type="presParOf" srcId="{4136E790-A5F9-492B-AB4D-786F7BA31732}" destId="{6EAA883A-6E29-42D7-9E9B-F223CAC485D6}" srcOrd="0" destOrd="0" presId="urn:microsoft.com/office/officeart/2009/layout/CirclePictureHierarchy"/>
    <dgm:cxn modelId="{1D35977D-7C62-409A-BBF2-291368AF5245}" type="presParOf" srcId="{6EAA883A-6E29-42D7-9E9B-F223CAC485D6}" destId="{B9216A55-1CE0-4CE3-8C3D-705ADADE7956}" srcOrd="0" destOrd="0" presId="urn:microsoft.com/office/officeart/2009/layout/CirclePictureHierarchy"/>
    <dgm:cxn modelId="{07DDFC38-6190-491F-884B-554BF095EBBA}" type="presParOf" srcId="{6EAA883A-6E29-42D7-9E9B-F223CAC485D6}" destId="{01DFC058-FFCA-4222-A83F-A5120B5A333B}" srcOrd="1" destOrd="0" presId="urn:microsoft.com/office/officeart/2009/layout/CirclePictureHierarchy"/>
    <dgm:cxn modelId="{9D09BF25-1F80-45A2-9FD9-8307A18C308A}" type="presParOf" srcId="{4136E790-A5F9-492B-AB4D-786F7BA31732}" destId="{4E615687-3826-43FE-A428-D0CD736FAB9C}" srcOrd="1" destOrd="0" presId="urn:microsoft.com/office/officeart/2009/layout/CirclePictureHierarchy"/>
    <dgm:cxn modelId="{3621B557-8DFA-4E2C-B2B8-B46AD4AAE77E}" type="presParOf" srcId="{4E615687-3826-43FE-A428-D0CD736FAB9C}" destId="{1580223E-F65B-4559-9FEE-A44F7A50E6FD}" srcOrd="0" destOrd="0" presId="urn:microsoft.com/office/officeart/2009/layout/CirclePictureHierarchy"/>
    <dgm:cxn modelId="{3573F534-9CA6-4CC0-A2A8-C723CBA86A89}" type="presParOf" srcId="{4E615687-3826-43FE-A428-D0CD736FAB9C}" destId="{68A8E567-82B5-404C-9AC6-DCAA617D20F1}" srcOrd="1" destOrd="0" presId="urn:microsoft.com/office/officeart/2009/layout/CirclePictureHierarchy"/>
    <dgm:cxn modelId="{6AE4A36D-D8C2-4DF1-9632-5EFA9A376DB5}" type="presParOf" srcId="{68A8E567-82B5-404C-9AC6-DCAA617D20F1}" destId="{5B67DBEE-5B27-43D5-A877-04F0E1CB6A3D}" srcOrd="0" destOrd="0" presId="urn:microsoft.com/office/officeart/2009/layout/CirclePictureHierarchy"/>
    <dgm:cxn modelId="{D0D42078-1084-4180-8CA2-E2487385EC72}" type="presParOf" srcId="{5B67DBEE-5B27-43D5-A877-04F0E1CB6A3D}" destId="{FF949DD5-0AFC-4B99-BB2F-79C9E8C2EADA}" srcOrd="0" destOrd="0" presId="urn:microsoft.com/office/officeart/2009/layout/CirclePictureHierarchy"/>
    <dgm:cxn modelId="{3513F8AE-00E1-458D-B8A3-86EF04703FC0}" type="presParOf" srcId="{5B67DBEE-5B27-43D5-A877-04F0E1CB6A3D}" destId="{7C1F07CD-D836-46A4-B45D-6E2DF93EBFA6}" srcOrd="1" destOrd="0" presId="urn:microsoft.com/office/officeart/2009/layout/CirclePictureHierarchy"/>
    <dgm:cxn modelId="{DD6E45C0-0078-4B7E-BF63-484D92BD1B37}" type="presParOf" srcId="{68A8E567-82B5-404C-9AC6-DCAA617D20F1}" destId="{6244668B-1083-4428-8020-E2480038C391}" srcOrd="1" destOrd="0" presId="urn:microsoft.com/office/officeart/2009/layout/CirclePictureHierarchy"/>
    <dgm:cxn modelId="{14D9C98A-EDEB-4008-90F4-3255E12E3E05}" type="presParOf" srcId="{4E615687-3826-43FE-A428-D0CD736FAB9C}" destId="{38DEF73B-AB39-41F7-A34B-0C688A980AEE}" srcOrd="2" destOrd="0" presId="urn:microsoft.com/office/officeart/2009/layout/CirclePictureHierarchy"/>
    <dgm:cxn modelId="{D81E37E8-C50C-48D5-8B24-5FA9181268B8}" type="presParOf" srcId="{4E615687-3826-43FE-A428-D0CD736FAB9C}" destId="{22F11754-7FD8-4A8E-ADD4-3FD9280D1588}" srcOrd="3" destOrd="0" presId="urn:microsoft.com/office/officeart/2009/layout/CirclePictureHierarchy"/>
    <dgm:cxn modelId="{F2D0D436-E0D9-4876-AA75-BFE79F836E5F}" type="presParOf" srcId="{22F11754-7FD8-4A8E-ADD4-3FD9280D1588}" destId="{C1EDFAA9-9B29-43EA-8C2E-EF0AFF89EB5B}" srcOrd="0" destOrd="0" presId="urn:microsoft.com/office/officeart/2009/layout/CirclePictureHierarchy"/>
    <dgm:cxn modelId="{85748F33-11CB-4472-BE0A-8B1D5390A4DC}" type="presParOf" srcId="{C1EDFAA9-9B29-43EA-8C2E-EF0AFF89EB5B}" destId="{25E25847-5DA5-4AF0-B7EB-7BD6B66257D6}" srcOrd="0" destOrd="0" presId="urn:microsoft.com/office/officeart/2009/layout/CirclePictureHierarchy"/>
    <dgm:cxn modelId="{2AC56249-C99C-442C-960E-A451A561AF2C}" type="presParOf" srcId="{C1EDFAA9-9B29-43EA-8C2E-EF0AFF89EB5B}" destId="{A374D59C-A95A-4792-B177-59C2EA31522D}" srcOrd="1" destOrd="0" presId="urn:microsoft.com/office/officeart/2009/layout/CirclePictureHierarchy"/>
    <dgm:cxn modelId="{3FC73434-5D7F-4C58-AD81-1BF53E7F9FA5}" type="presParOf" srcId="{22F11754-7FD8-4A8E-ADD4-3FD9280D1588}" destId="{429B87C7-22E2-4037-93C8-AE438196C0D5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792921-A669-42C0-A4C3-AA412DD7DAE1}" type="doc">
      <dgm:prSet loTypeId="urn:microsoft.com/office/officeart/2009/3/layout/FramedTextPicture" loCatId="pictur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A232BCD-D9C3-4E35-AE75-1CB9382D7915}">
      <dgm:prSet phldrT="[Текст]"/>
      <dgm:spPr/>
      <dgm:t>
        <a:bodyPr/>
        <a:lstStyle/>
        <a:p>
          <a:r>
            <a:rPr lang="ru-RU" dirty="0" smtClean="0"/>
            <a:t>Доступ в школу в таком случае осуществляется с помощью именных пластиковых карт, которые также АБСОЛЮТНО БЕСПЛАТНО выдаются каждому из учеников и сотрудников школы</a:t>
          </a:r>
          <a:endParaRPr lang="ru-RU" dirty="0"/>
        </a:p>
      </dgm:t>
    </dgm:pt>
    <dgm:pt modelId="{8585D6FB-F673-454A-8F6D-1A08CC87359C}" type="parTrans" cxnId="{D57170DC-E106-4F2D-80CA-C61BA4F2EB28}">
      <dgm:prSet/>
      <dgm:spPr/>
      <dgm:t>
        <a:bodyPr/>
        <a:lstStyle/>
        <a:p>
          <a:endParaRPr lang="ru-RU"/>
        </a:p>
      </dgm:t>
    </dgm:pt>
    <dgm:pt modelId="{73045D87-E2BA-48F0-90AE-E67236B74683}" type="sibTrans" cxnId="{D57170DC-E106-4F2D-80CA-C61BA4F2EB28}">
      <dgm:prSet/>
      <dgm:spPr/>
      <dgm:t>
        <a:bodyPr/>
        <a:lstStyle/>
        <a:p>
          <a:endParaRPr lang="ru-RU"/>
        </a:p>
      </dgm:t>
    </dgm:pt>
    <dgm:pt modelId="{5CBCB4E1-9FE2-4300-80F7-85DE670EC532}" type="pres">
      <dgm:prSet presAssocID="{AF792921-A669-42C0-A4C3-AA412DD7DAE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9791A079-C2CD-445B-9FF3-6B0EFC26898A}" type="pres">
      <dgm:prSet presAssocID="{1A232BCD-D9C3-4E35-AE75-1CB9382D7915}" presName="composite" presStyleCnt="0">
        <dgm:presLayoutVars>
          <dgm:chMax/>
          <dgm:chPref/>
        </dgm:presLayoutVars>
      </dgm:prSet>
      <dgm:spPr/>
    </dgm:pt>
    <dgm:pt modelId="{16081A5B-F5D5-4E97-91AF-9AA34ECFD8A8}" type="pres">
      <dgm:prSet presAssocID="{1A232BCD-D9C3-4E35-AE75-1CB9382D7915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77A5D12-6C61-4561-8FF6-92B650253092}" type="pres">
      <dgm:prSet presAssocID="{1A232BCD-D9C3-4E35-AE75-1CB9382D7915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A47D7-E657-4221-94FF-AC9DA817C465}" type="pres">
      <dgm:prSet presAssocID="{1A232BCD-D9C3-4E35-AE75-1CB9382D7915}" presName="tlFrame" presStyleLbl="node1" presStyleIdx="0" presStyleCnt="4"/>
      <dgm:spPr/>
    </dgm:pt>
    <dgm:pt modelId="{1FDA4E61-4690-4EC2-9469-0CBA397875F5}" type="pres">
      <dgm:prSet presAssocID="{1A232BCD-D9C3-4E35-AE75-1CB9382D7915}" presName="trFrame" presStyleLbl="node1" presStyleIdx="1" presStyleCnt="4"/>
      <dgm:spPr/>
    </dgm:pt>
    <dgm:pt modelId="{DDC0AC90-B7BE-4D6F-B87C-4823FB48F885}" type="pres">
      <dgm:prSet presAssocID="{1A232BCD-D9C3-4E35-AE75-1CB9382D7915}" presName="blFrame" presStyleLbl="node1" presStyleIdx="2" presStyleCnt="4"/>
      <dgm:spPr/>
    </dgm:pt>
    <dgm:pt modelId="{5BB465F6-DDAF-43DF-AD59-9F2884DD8826}" type="pres">
      <dgm:prSet presAssocID="{1A232BCD-D9C3-4E35-AE75-1CB9382D7915}" presName="brFrame" presStyleLbl="node1" presStyleIdx="3" presStyleCnt="4"/>
      <dgm:spPr/>
    </dgm:pt>
  </dgm:ptLst>
  <dgm:cxnLst>
    <dgm:cxn modelId="{D57170DC-E106-4F2D-80CA-C61BA4F2EB28}" srcId="{AF792921-A669-42C0-A4C3-AA412DD7DAE1}" destId="{1A232BCD-D9C3-4E35-AE75-1CB9382D7915}" srcOrd="0" destOrd="0" parTransId="{8585D6FB-F673-454A-8F6D-1A08CC87359C}" sibTransId="{73045D87-E2BA-48F0-90AE-E67236B74683}"/>
    <dgm:cxn modelId="{CA01E5AA-9B3E-42AD-8375-3C6FDF6D4847}" type="presOf" srcId="{1A232BCD-D9C3-4E35-AE75-1CB9382D7915}" destId="{377A5D12-6C61-4561-8FF6-92B650253092}" srcOrd="0" destOrd="0" presId="urn:microsoft.com/office/officeart/2009/3/layout/FramedTextPicture"/>
    <dgm:cxn modelId="{E630EDA7-C7E8-4F91-BB11-4EDA1855EFBA}" type="presOf" srcId="{AF792921-A669-42C0-A4C3-AA412DD7DAE1}" destId="{5CBCB4E1-9FE2-4300-80F7-85DE670EC532}" srcOrd="0" destOrd="0" presId="urn:microsoft.com/office/officeart/2009/3/layout/FramedTextPicture"/>
    <dgm:cxn modelId="{AD02DB36-F81F-4961-9AE9-A38DA22C825A}" type="presParOf" srcId="{5CBCB4E1-9FE2-4300-80F7-85DE670EC532}" destId="{9791A079-C2CD-445B-9FF3-6B0EFC26898A}" srcOrd="0" destOrd="0" presId="urn:microsoft.com/office/officeart/2009/3/layout/FramedTextPicture"/>
    <dgm:cxn modelId="{E2AE6AF8-5C20-4829-8F0D-B74E6B8D6C83}" type="presParOf" srcId="{9791A079-C2CD-445B-9FF3-6B0EFC26898A}" destId="{16081A5B-F5D5-4E97-91AF-9AA34ECFD8A8}" srcOrd="0" destOrd="0" presId="urn:microsoft.com/office/officeart/2009/3/layout/FramedTextPicture"/>
    <dgm:cxn modelId="{021A4442-E7BE-4379-B38F-EB8524B3A7F3}" type="presParOf" srcId="{9791A079-C2CD-445B-9FF3-6B0EFC26898A}" destId="{377A5D12-6C61-4561-8FF6-92B650253092}" srcOrd="1" destOrd="0" presId="urn:microsoft.com/office/officeart/2009/3/layout/FramedTextPicture"/>
    <dgm:cxn modelId="{D3C26CA3-5EB0-4C0C-8F4E-7EB2B42E635B}" type="presParOf" srcId="{9791A079-C2CD-445B-9FF3-6B0EFC26898A}" destId="{BBAA47D7-E657-4221-94FF-AC9DA817C465}" srcOrd="2" destOrd="0" presId="urn:microsoft.com/office/officeart/2009/3/layout/FramedTextPicture"/>
    <dgm:cxn modelId="{B6A45E0F-5EC8-48D8-AAE0-7CC90C9D40C1}" type="presParOf" srcId="{9791A079-C2CD-445B-9FF3-6B0EFC26898A}" destId="{1FDA4E61-4690-4EC2-9469-0CBA397875F5}" srcOrd="3" destOrd="0" presId="urn:microsoft.com/office/officeart/2009/3/layout/FramedTextPicture"/>
    <dgm:cxn modelId="{636CDD20-BD31-4BD0-849C-0103E1CF4449}" type="presParOf" srcId="{9791A079-C2CD-445B-9FF3-6B0EFC26898A}" destId="{DDC0AC90-B7BE-4D6F-B87C-4823FB48F885}" srcOrd="4" destOrd="0" presId="urn:microsoft.com/office/officeart/2009/3/layout/FramedTextPicture"/>
    <dgm:cxn modelId="{B9E7A1D5-67FB-4EF1-9B67-E449809CF20A}" type="presParOf" srcId="{9791A079-C2CD-445B-9FF3-6B0EFC26898A}" destId="{5BB465F6-DDAF-43DF-AD59-9F2884DD8826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26A4A70-D859-43E5-B668-296E7E3FE3F7}" type="doc">
      <dgm:prSet loTypeId="urn:microsoft.com/office/officeart/2009/3/layout/StepUpProcess" loCatId="process" qsTypeId="urn:microsoft.com/office/officeart/2005/8/quickstyle/3d1" qsCatId="3D" csTypeId="urn:microsoft.com/office/officeart/2005/8/colors/colorful5" csCatId="colorful" phldr="1"/>
      <dgm:spPr/>
    </dgm:pt>
    <dgm:pt modelId="{39A7F752-AB5B-4067-8964-BB6F4AA93FB1}">
      <dgm:prSet phldrT="[Текст]" custT="1"/>
      <dgm:spPr/>
      <dgm:t>
        <a:bodyPr/>
        <a:lstStyle/>
        <a:p>
          <a:r>
            <a:rPr lang="ru-RU" sz="1600" dirty="0" smtClean="0"/>
            <a:t>Суть услуги заключается в том, что в момент прохождения ребенка через турникет, его родителю автоматически отправляется SMS-сообщение, содержащие информацию о времени каждого входа/выхода ребенка в учебное заведение</a:t>
          </a:r>
          <a:endParaRPr lang="ru-RU" sz="1600" dirty="0"/>
        </a:p>
      </dgm:t>
    </dgm:pt>
    <dgm:pt modelId="{252BAD2B-D3BB-4ED2-BEE7-DDD6CF8F02BE}" type="parTrans" cxnId="{7610D6B5-6466-4DD2-92BC-9B9AE6D7D523}">
      <dgm:prSet/>
      <dgm:spPr/>
      <dgm:t>
        <a:bodyPr/>
        <a:lstStyle/>
        <a:p>
          <a:endParaRPr lang="ru-RU"/>
        </a:p>
      </dgm:t>
    </dgm:pt>
    <dgm:pt modelId="{426832F3-B8C3-4D86-BAA3-F659BEF680C6}" type="sibTrans" cxnId="{7610D6B5-6466-4DD2-92BC-9B9AE6D7D523}">
      <dgm:prSet/>
      <dgm:spPr/>
      <dgm:t>
        <a:bodyPr/>
        <a:lstStyle/>
        <a:p>
          <a:endParaRPr lang="ru-RU"/>
        </a:p>
      </dgm:t>
    </dgm:pt>
    <dgm:pt modelId="{218C3832-4F06-495D-B844-8EC298EB20AC}">
      <dgm:prSet phldrT="[Текст]" custT="1"/>
      <dgm:spPr/>
      <dgm:t>
        <a:bodyPr/>
        <a:lstStyle/>
        <a:p>
          <a:r>
            <a:rPr lang="ru-RU" sz="2000" dirty="0" smtClean="0"/>
            <a:t>Воспользоваться данным предложением родители могут по желанию</a:t>
          </a:r>
          <a:endParaRPr lang="ru-RU" sz="2000" dirty="0"/>
        </a:p>
      </dgm:t>
    </dgm:pt>
    <dgm:pt modelId="{486E52D5-B0D7-43D1-8DE7-88AAAC3C436D}" type="parTrans" cxnId="{F082EB86-AAA8-426A-804C-A31CC8FAE80A}">
      <dgm:prSet/>
      <dgm:spPr/>
      <dgm:t>
        <a:bodyPr/>
        <a:lstStyle/>
        <a:p>
          <a:endParaRPr lang="ru-RU"/>
        </a:p>
      </dgm:t>
    </dgm:pt>
    <dgm:pt modelId="{A8D3F9DC-E525-4156-971C-1D1972E267EC}" type="sibTrans" cxnId="{F082EB86-AAA8-426A-804C-A31CC8FAE80A}">
      <dgm:prSet/>
      <dgm:spPr/>
      <dgm:t>
        <a:bodyPr/>
        <a:lstStyle/>
        <a:p>
          <a:endParaRPr lang="ru-RU"/>
        </a:p>
      </dgm:t>
    </dgm:pt>
    <dgm:pt modelId="{5A703ACC-CEA8-47BA-A5D0-68F0FE5DB205}">
      <dgm:prSet phldrT="[Текст]" custT="1"/>
      <dgm:spPr/>
      <dgm:t>
        <a:bodyPr/>
        <a:lstStyle/>
        <a:p>
          <a:r>
            <a:rPr lang="ru-RU" sz="1800" dirty="0" smtClean="0"/>
            <a:t>Стоимость данной услуги составляет порядка </a:t>
          </a:r>
          <a:r>
            <a:rPr lang="ru-RU" sz="1800" b="1" dirty="0" smtClean="0"/>
            <a:t>120 рублей</a:t>
          </a:r>
          <a:r>
            <a:rPr lang="ru-RU" sz="1800" dirty="0" smtClean="0"/>
            <a:t>, и варьируется в зависимости от количества учеников. Подключиться или отключить услугу можно в любой момент</a:t>
          </a:r>
          <a:endParaRPr lang="ru-RU" sz="1800" dirty="0"/>
        </a:p>
      </dgm:t>
    </dgm:pt>
    <dgm:pt modelId="{1831A501-A448-4D99-B7CA-3AECFBBCDEEE}" type="parTrans" cxnId="{5F67F912-B6AE-4F29-ACFD-32A7E603BA34}">
      <dgm:prSet/>
      <dgm:spPr/>
      <dgm:t>
        <a:bodyPr/>
        <a:lstStyle/>
        <a:p>
          <a:endParaRPr lang="ru-RU"/>
        </a:p>
      </dgm:t>
    </dgm:pt>
    <dgm:pt modelId="{C4019A46-F893-451A-9981-7C9E0FC812F7}" type="sibTrans" cxnId="{5F67F912-B6AE-4F29-ACFD-32A7E603BA34}">
      <dgm:prSet/>
      <dgm:spPr/>
      <dgm:t>
        <a:bodyPr/>
        <a:lstStyle/>
        <a:p>
          <a:endParaRPr lang="ru-RU"/>
        </a:p>
      </dgm:t>
    </dgm:pt>
    <dgm:pt modelId="{E6F15986-4A48-4DA7-AE7B-ABF1416E29F2}" type="pres">
      <dgm:prSet presAssocID="{A26A4A70-D859-43E5-B668-296E7E3FE3F7}" presName="rootnode" presStyleCnt="0">
        <dgm:presLayoutVars>
          <dgm:chMax/>
          <dgm:chPref/>
          <dgm:dir/>
          <dgm:animLvl val="lvl"/>
        </dgm:presLayoutVars>
      </dgm:prSet>
      <dgm:spPr/>
    </dgm:pt>
    <dgm:pt modelId="{18D0D8B7-708C-4E97-8BC7-25B1486C8582}" type="pres">
      <dgm:prSet presAssocID="{39A7F752-AB5B-4067-8964-BB6F4AA93FB1}" presName="composite" presStyleCnt="0"/>
      <dgm:spPr/>
    </dgm:pt>
    <dgm:pt modelId="{2D7A57E8-A0CC-4E21-98DC-2BFEBD1F7948}" type="pres">
      <dgm:prSet presAssocID="{39A7F752-AB5B-4067-8964-BB6F4AA93FB1}" presName="LShape" presStyleLbl="alignNode1" presStyleIdx="0" presStyleCnt="5"/>
      <dgm:spPr/>
    </dgm:pt>
    <dgm:pt modelId="{C367540B-B32F-47FA-B586-A033C77F9261}" type="pres">
      <dgm:prSet presAssocID="{39A7F752-AB5B-4067-8964-BB6F4AA93FB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B28C6-1F37-45A7-A290-72399CE384BD}" type="pres">
      <dgm:prSet presAssocID="{39A7F752-AB5B-4067-8964-BB6F4AA93FB1}" presName="Triangle" presStyleLbl="alignNode1" presStyleIdx="1" presStyleCnt="5"/>
      <dgm:spPr/>
    </dgm:pt>
    <dgm:pt modelId="{88D98087-12B5-48D7-9A39-78811CDA2B59}" type="pres">
      <dgm:prSet presAssocID="{426832F3-B8C3-4D86-BAA3-F659BEF680C6}" presName="sibTrans" presStyleCnt="0"/>
      <dgm:spPr/>
    </dgm:pt>
    <dgm:pt modelId="{89E6B325-8049-4258-B72C-92BF917FA631}" type="pres">
      <dgm:prSet presAssocID="{426832F3-B8C3-4D86-BAA3-F659BEF680C6}" presName="space" presStyleCnt="0"/>
      <dgm:spPr/>
    </dgm:pt>
    <dgm:pt modelId="{1561A03C-BCDE-4777-B840-BC470998559F}" type="pres">
      <dgm:prSet presAssocID="{218C3832-4F06-495D-B844-8EC298EB20AC}" presName="composite" presStyleCnt="0"/>
      <dgm:spPr/>
    </dgm:pt>
    <dgm:pt modelId="{A9E25B43-A70D-4BF7-8487-A174929EE9D7}" type="pres">
      <dgm:prSet presAssocID="{218C3832-4F06-495D-B844-8EC298EB20AC}" presName="LShape" presStyleLbl="alignNode1" presStyleIdx="2" presStyleCnt="5"/>
      <dgm:spPr/>
    </dgm:pt>
    <dgm:pt modelId="{9FD29BE3-2FB3-4126-9F26-E0EE6A5C089D}" type="pres">
      <dgm:prSet presAssocID="{218C3832-4F06-495D-B844-8EC298EB20A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B58E9-B76A-4D6C-8AE8-2128268B0703}" type="pres">
      <dgm:prSet presAssocID="{218C3832-4F06-495D-B844-8EC298EB20AC}" presName="Triangle" presStyleLbl="alignNode1" presStyleIdx="3" presStyleCnt="5"/>
      <dgm:spPr/>
    </dgm:pt>
    <dgm:pt modelId="{FC089BAA-FAB3-4DE3-ABE4-306491399249}" type="pres">
      <dgm:prSet presAssocID="{A8D3F9DC-E525-4156-971C-1D1972E267EC}" presName="sibTrans" presStyleCnt="0"/>
      <dgm:spPr/>
    </dgm:pt>
    <dgm:pt modelId="{02123B19-4C94-470B-8535-AD740B815B86}" type="pres">
      <dgm:prSet presAssocID="{A8D3F9DC-E525-4156-971C-1D1972E267EC}" presName="space" presStyleCnt="0"/>
      <dgm:spPr/>
    </dgm:pt>
    <dgm:pt modelId="{6CC9D908-9CF9-4741-87FA-F07EFCBCC910}" type="pres">
      <dgm:prSet presAssocID="{5A703ACC-CEA8-47BA-A5D0-68F0FE5DB205}" presName="composite" presStyleCnt="0"/>
      <dgm:spPr/>
    </dgm:pt>
    <dgm:pt modelId="{0261869D-105D-4123-BB75-E25E36663A5F}" type="pres">
      <dgm:prSet presAssocID="{5A703ACC-CEA8-47BA-A5D0-68F0FE5DB205}" presName="LShape" presStyleLbl="alignNode1" presStyleIdx="4" presStyleCnt="5"/>
      <dgm:spPr/>
    </dgm:pt>
    <dgm:pt modelId="{9E91F990-0407-43BB-984E-F70E09E4332E}" type="pres">
      <dgm:prSet presAssocID="{5A703ACC-CEA8-47BA-A5D0-68F0FE5DB205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46BE7C-37B4-492A-93D1-FA5ED46521FB}" type="presOf" srcId="{A26A4A70-D859-43E5-B668-296E7E3FE3F7}" destId="{E6F15986-4A48-4DA7-AE7B-ABF1416E29F2}" srcOrd="0" destOrd="0" presId="urn:microsoft.com/office/officeart/2009/3/layout/StepUpProcess"/>
    <dgm:cxn modelId="{6953E7E0-DECF-4D8D-B14E-9FDAFAB50B42}" type="presOf" srcId="{5A703ACC-CEA8-47BA-A5D0-68F0FE5DB205}" destId="{9E91F990-0407-43BB-984E-F70E09E4332E}" srcOrd="0" destOrd="0" presId="urn:microsoft.com/office/officeart/2009/3/layout/StepUpProcess"/>
    <dgm:cxn modelId="{F082EB86-AAA8-426A-804C-A31CC8FAE80A}" srcId="{A26A4A70-D859-43E5-B668-296E7E3FE3F7}" destId="{218C3832-4F06-495D-B844-8EC298EB20AC}" srcOrd="1" destOrd="0" parTransId="{486E52D5-B0D7-43D1-8DE7-88AAAC3C436D}" sibTransId="{A8D3F9DC-E525-4156-971C-1D1972E267EC}"/>
    <dgm:cxn modelId="{D5425EB4-E80E-41C9-9A21-FFA8D505EE2F}" type="presOf" srcId="{218C3832-4F06-495D-B844-8EC298EB20AC}" destId="{9FD29BE3-2FB3-4126-9F26-E0EE6A5C089D}" srcOrd="0" destOrd="0" presId="urn:microsoft.com/office/officeart/2009/3/layout/StepUpProcess"/>
    <dgm:cxn modelId="{5F67F912-B6AE-4F29-ACFD-32A7E603BA34}" srcId="{A26A4A70-D859-43E5-B668-296E7E3FE3F7}" destId="{5A703ACC-CEA8-47BA-A5D0-68F0FE5DB205}" srcOrd="2" destOrd="0" parTransId="{1831A501-A448-4D99-B7CA-3AECFBBCDEEE}" sibTransId="{C4019A46-F893-451A-9981-7C9E0FC812F7}"/>
    <dgm:cxn modelId="{7610D6B5-6466-4DD2-92BC-9B9AE6D7D523}" srcId="{A26A4A70-D859-43E5-B668-296E7E3FE3F7}" destId="{39A7F752-AB5B-4067-8964-BB6F4AA93FB1}" srcOrd="0" destOrd="0" parTransId="{252BAD2B-D3BB-4ED2-BEE7-DDD6CF8F02BE}" sibTransId="{426832F3-B8C3-4D86-BAA3-F659BEF680C6}"/>
    <dgm:cxn modelId="{822831EB-0E67-465E-A06E-79018B8039CB}" type="presOf" srcId="{39A7F752-AB5B-4067-8964-BB6F4AA93FB1}" destId="{C367540B-B32F-47FA-B586-A033C77F9261}" srcOrd="0" destOrd="0" presId="urn:microsoft.com/office/officeart/2009/3/layout/StepUpProcess"/>
    <dgm:cxn modelId="{9B27E45B-6ECA-4E29-B7EF-0937359546A7}" type="presParOf" srcId="{E6F15986-4A48-4DA7-AE7B-ABF1416E29F2}" destId="{18D0D8B7-708C-4E97-8BC7-25B1486C8582}" srcOrd="0" destOrd="0" presId="urn:microsoft.com/office/officeart/2009/3/layout/StepUpProcess"/>
    <dgm:cxn modelId="{BC35C8E0-FEB7-446E-B019-9F9F22A4E0F5}" type="presParOf" srcId="{18D0D8B7-708C-4E97-8BC7-25B1486C8582}" destId="{2D7A57E8-A0CC-4E21-98DC-2BFEBD1F7948}" srcOrd="0" destOrd="0" presId="urn:microsoft.com/office/officeart/2009/3/layout/StepUpProcess"/>
    <dgm:cxn modelId="{137D5582-C95C-40F6-81C2-4980A83A4AF1}" type="presParOf" srcId="{18D0D8B7-708C-4E97-8BC7-25B1486C8582}" destId="{C367540B-B32F-47FA-B586-A033C77F9261}" srcOrd="1" destOrd="0" presId="urn:microsoft.com/office/officeart/2009/3/layout/StepUpProcess"/>
    <dgm:cxn modelId="{85DF723E-65CC-4D60-B6E9-8646655E714B}" type="presParOf" srcId="{18D0D8B7-708C-4E97-8BC7-25B1486C8582}" destId="{E5CB28C6-1F37-45A7-A290-72399CE384BD}" srcOrd="2" destOrd="0" presId="urn:microsoft.com/office/officeart/2009/3/layout/StepUpProcess"/>
    <dgm:cxn modelId="{1D18832D-46BC-4F72-9AC6-D26C35A6C755}" type="presParOf" srcId="{E6F15986-4A48-4DA7-AE7B-ABF1416E29F2}" destId="{88D98087-12B5-48D7-9A39-78811CDA2B59}" srcOrd="1" destOrd="0" presId="urn:microsoft.com/office/officeart/2009/3/layout/StepUpProcess"/>
    <dgm:cxn modelId="{C828C6B9-5151-4B7F-A82A-A705C71D14EE}" type="presParOf" srcId="{88D98087-12B5-48D7-9A39-78811CDA2B59}" destId="{89E6B325-8049-4258-B72C-92BF917FA631}" srcOrd="0" destOrd="0" presId="urn:microsoft.com/office/officeart/2009/3/layout/StepUpProcess"/>
    <dgm:cxn modelId="{9FE6AA94-F216-4C7B-8512-7B356D9DACDA}" type="presParOf" srcId="{E6F15986-4A48-4DA7-AE7B-ABF1416E29F2}" destId="{1561A03C-BCDE-4777-B840-BC470998559F}" srcOrd="2" destOrd="0" presId="urn:microsoft.com/office/officeart/2009/3/layout/StepUpProcess"/>
    <dgm:cxn modelId="{CE1DE89E-11D2-4C38-9DEB-039CA41AD0FB}" type="presParOf" srcId="{1561A03C-BCDE-4777-B840-BC470998559F}" destId="{A9E25B43-A70D-4BF7-8487-A174929EE9D7}" srcOrd="0" destOrd="0" presId="urn:microsoft.com/office/officeart/2009/3/layout/StepUpProcess"/>
    <dgm:cxn modelId="{5225AC6D-5D68-422A-A9EF-7966AD740C9A}" type="presParOf" srcId="{1561A03C-BCDE-4777-B840-BC470998559F}" destId="{9FD29BE3-2FB3-4126-9F26-E0EE6A5C089D}" srcOrd="1" destOrd="0" presId="urn:microsoft.com/office/officeart/2009/3/layout/StepUpProcess"/>
    <dgm:cxn modelId="{8415E986-66AB-4C42-B9B2-7B8FFFC36D67}" type="presParOf" srcId="{1561A03C-BCDE-4777-B840-BC470998559F}" destId="{0AAB58E9-B76A-4D6C-8AE8-2128268B0703}" srcOrd="2" destOrd="0" presId="urn:microsoft.com/office/officeart/2009/3/layout/StepUpProcess"/>
    <dgm:cxn modelId="{BDF40399-5488-47CD-B542-7BCAB62F733C}" type="presParOf" srcId="{E6F15986-4A48-4DA7-AE7B-ABF1416E29F2}" destId="{FC089BAA-FAB3-4DE3-ABE4-306491399249}" srcOrd="3" destOrd="0" presId="urn:microsoft.com/office/officeart/2009/3/layout/StepUpProcess"/>
    <dgm:cxn modelId="{A8236FEE-A251-4AA5-A7A1-8BE6E9A0992C}" type="presParOf" srcId="{FC089BAA-FAB3-4DE3-ABE4-306491399249}" destId="{02123B19-4C94-470B-8535-AD740B815B86}" srcOrd="0" destOrd="0" presId="urn:microsoft.com/office/officeart/2009/3/layout/StepUpProcess"/>
    <dgm:cxn modelId="{E7BCAF7C-F335-49A9-B22C-FD353E244BD2}" type="presParOf" srcId="{E6F15986-4A48-4DA7-AE7B-ABF1416E29F2}" destId="{6CC9D908-9CF9-4741-87FA-F07EFCBCC910}" srcOrd="4" destOrd="0" presId="urn:microsoft.com/office/officeart/2009/3/layout/StepUpProcess"/>
    <dgm:cxn modelId="{57F162EE-9A82-4CBF-A3B8-67C4AB9419A3}" type="presParOf" srcId="{6CC9D908-9CF9-4741-87FA-F07EFCBCC910}" destId="{0261869D-105D-4123-BB75-E25E36663A5F}" srcOrd="0" destOrd="0" presId="urn:microsoft.com/office/officeart/2009/3/layout/StepUpProcess"/>
    <dgm:cxn modelId="{04152B0C-48C6-4455-AEA5-0BCC20B6B71D}" type="presParOf" srcId="{6CC9D908-9CF9-4741-87FA-F07EFCBCC910}" destId="{9E91F990-0407-43BB-984E-F70E09E4332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9D9139-A631-42B3-AF0C-492DCE6B6575}" type="doc">
      <dgm:prSet loTypeId="urn:microsoft.com/office/officeart/2005/8/layout/venn1" loCatId="relationship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838A4AA4-857B-467A-9A42-C268B071A98B}">
      <dgm:prSet phldrT="[Текст]" custT="1"/>
      <dgm:spPr/>
      <dgm:t>
        <a:bodyPr/>
        <a:lstStyle/>
        <a:p>
          <a:r>
            <a:rPr lang="ru-RU" sz="1600" dirty="0" smtClean="0">
              <a:latin typeface="Verdana" pitchFamily="34" charset="0"/>
            </a:rPr>
            <a:t>Усилению дисциплины</a:t>
          </a:r>
          <a:endParaRPr lang="ru-RU" sz="1600" dirty="0"/>
        </a:p>
      </dgm:t>
    </dgm:pt>
    <dgm:pt modelId="{FAA9CC61-A7FE-43BA-BF02-39C4B1CD7023}" type="parTrans" cxnId="{7EC3411B-7FEC-44EC-BD75-6F3C1F1B5148}">
      <dgm:prSet/>
      <dgm:spPr/>
      <dgm:t>
        <a:bodyPr/>
        <a:lstStyle/>
        <a:p>
          <a:endParaRPr lang="ru-RU" sz="1600"/>
        </a:p>
      </dgm:t>
    </dgm:pt>
    <dgm:pt modelId="{F418CA2E-E261-4DA1-8052-0B16763DE896}" type="sibTrans" cxnId="{7EC3411B-7FEC-44EC-BD75-6F3C1F1B5148}">
      <dgm:prSet/>
      <dgm:spPr/>
      <dgm:t>
        <a:bodyPr/>
        <a:lstStyle/>
        <a:p>
          <a:endParaRPr lang="ru-RU" sz="1600"/>
        </a:p>
      </dgm:t>
    </dgm:pt>
    <dgm:pt modelId="{961CC9AE-2325-4B51-8276-255F4A1FE012}">
      <dgm:prSet phldrT="[Текст]" custT="1"/>
      <dgm:spPr/>
      <dgm:t>
        <a:bodyPr/>
        <a:lstStyle/>
        <a:p>
          <a:r>
            <a:rPr lang="ru-RU" sz="1600" dirty="0" smtClean="0">
              <a:latin typeface="Verdana" pitchFamily="34" charset="0"/>
            </a:rPr>
            <a:t>Усилению безопасности</a:t>
          </a:r>
          <a:endParaRPr lang="ru-RU" sz="1600" dirty="0"/>
        </a:p>
      </dgm:t>
    </dgm:pt>
    <dgm:pt modelId="{9C66EFC4-4058-46E7-92B8-CA7F9005B4DF}" type="parTrans" cxnId="{0CF635C4-8457-4FA7-A0B3-D932FAA124C6}">
      <dgm:prSet/>
      <dgm:spPr/>
      <dgm:t>
        <a:bodyPr/>
        <a:lstStyle/>
        <a:p>
          <a:endParaRPr lang="ru-RU" sz="1600"/>
        </a:p>
      </dgm:t>
    </dgm:pt>
    <dgm:pt modelId="{2CEB6D35-9471-4324-B636-1645F1E1DA1F}" type="sibTrans" cxnId="{0CF635C4-8457-4FA7-A0B3-D932FAA124C6}">
      <dgm:prSet/>
      <dgm:spPr/>
      <dgm:t>
        <a:bodyPr/>
        <a:lstStyle/>
        <a:p>
          <a:endParaRPr lang="ru-RU" sz="1600"/>
        </a:p>
      </dgm:t>
    </dgm:pt>
    <dgm:pt modelId="{0616C9EE-BAAC-46FC-88CB-CE92EFB5B87E}">
      <dgm:prSet phldrT="[Текст]" custT="1"/>
      <dgm:spPr/>
      <dgm:t>
        <a:bodyPr/>
        <a:lstStyle/>
        <a:p>
          <a:r>
            <a:rPr lang="ru-RU" sz="1600" dirty="0" smtClean="0">
              <a:latin typeface="Verdana" pitchFamily="34" charset="0"/>
            </a:rPr>
            <a:t>Усилению контроля входа и выхода посторонних в здание </a:t>
          </a:r>
          <a:r>
            <a:rPr lang="en-US" sz="1600" dirty="0" smtClean="0">
              <a:latin typeface="Verdana" pitchFamily="34" charset="0"/>
            </a:rPr>
            <a:t>    </a:t>
          </a:r>
          <a:r>
            <a:rPr lang="ru-RU" sz="1600" dirty="0" smtClean="0">
              <a:latin typeface="Verdana" pitchFamily="34" charset="0"/>
            </a:rPr>
            <a:t>школы</a:t>
          </a:r>
          <a:endParaRPr lang="ru-RU" sz="1600" dirty="0"/>
        </a:p>
      </dgm:t>
    </dgm:pt>
    <dgm:pt modelId="{2A59FC0A-56FF-46D5-862B-CF07814579A3}" type="parTrans" cxnId="{DFFAFC84-A97C-4D73-B55C-1C2BC4A74369}">
      <dgm:prSet/>
      <dgm:spPr/>
      <dgm:t>
        <a:bodyPr/>
        <a:lstStyle/>
        <a:p>
          <a:endParaRPr lang="ru-RU" sz="1600"/>
        </a:p>
      </dgm:t>
    </dgm:pt>
    <dgm:pt modelId="{08762F06-5D5E-425F-A9B8-4C73C45779E3}" type="sibTrans" cxnId="{DFFAFC84-A97C-4D73-B55C-1C2BC4A74369}">
      <dgm:prSet/>
      <dgm:spPr/>
      <dgm:t>
        <a:bodyPr/>
        <a:lstStyle/>
        <a:p>
          <a:endParaRPr lang="ru-RU" sz="1600"/>
        </a:p>
      </dgm:t>
    </dgm:pt>
    <dgm:pt modelId="{992FF576-8DBD-4F7D-980E-67E477439462}">
      <dgm:prSet phldrT="[Текст]" custT="1"/>
      <dgm:spPr/>
      <dgm:t>
        <a:bodyPr/>
        <a:lstStyle/>
        <a:p>
          <a:r>
            <a:rPr lang="ru-RU" sz="1600" dirty="0" smtClean="0">
              <a:latin typeface="Verdana" pitchFamily="34" charset="0"/>
            </a:rPr>
            <a:t>Дает точную статистическую информацию о всех передвижениях ученика в школе</a:t>
          </a:r>
          <a:endParaRPr lang="ru-RU" sz="1600" dirty="0"/>
        </a:p>
      </dgm:t>
    </dgm:pt>
    <dgm:pt modelId="{81B207D0-23E5-4565-A72C-791995E3C276}" type="parTrans" cxnId="{E7CC59F1-DA9E-4D5F-A3EA-0A1A4B745230}">
      <dgm:prSet/>
      <dgm:spPr/>
      <dgm:t>
        <a:bodyPr/>
        <a:lstStyle/>
        <a:p>
          <a:endParaRPr lang="ru-RU" sz="1600"/>
        </a:p>
      </dgm:t>
    </dgm:pt>
    <dgm:pt modelId="{BB533A3F-0A50-4B9B-85C0-3779DFD46FE8}" type="sibTrans" cxnId="{E7CC59F1-DA9E-4D5F-A3EA-0A1A4B745230}">
      <dgm:prSet/>
      <dgm:spPr/>
      <dgm:t>
        <a:bodyPr/>
        <a:lstStyle/>
        <a:p>
          <a:endParaRPr lang="ru-RU" sz="1600"/>
        </a:p>
      </dgm:t>
    </dgm:pt>
    <dgm:pt modelId="{C15578CB-B0CE-43BB-ACF8-F40BC3BF0E02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</a:rPr>
            <a:t>Позволяет родителям </a:t>
          </a:r>
          <a:r>
            <a:rPr lang="ru-RU" sz="1600" b="1" dirty="0" smtClean="0">
              <a:latin typeface="Verdana" pitchFamily="34" charset="0"/>
            </a:rPr>
            <a:t>всегда знать время прихода ребенка в школу и ухода из нее</a:t>
          </a:r>
          <a:endParaRPr lang="ru-RU" sz="1600" dirty="0">
            <a:latin typeface="Verdana" pitchFamily="34" charset="0"/>
          </a:endParaRPr>
        </a:p>
      </dgm:t>
    </dgm:pt>
    <dgm:pt modelId="{FC6CE954-77B2-430F-A2DC-668434799FFE}" type="parTrans" cxnId="{BEADDADD-51B7-4317-87FC-56B1DD29FF61}">
      <dgm:prSet/>
      <dgm:spPr/>
      <dgm:t>
        <a:bodyPr/>
        <a:lstStyle/>
        <a:p>
          <a:endParaRPr lang="ru-RU" sz="1600"/>
        </a:p>
      </dgm:t>
    </dgm:pt>
    <dgm:pt modelId="{7A945D38-1845-4C76-9382-A0C90526E78E}" type="sibTrans" cxnId="{BEADDADD-51B7-4317-87FC-56B1DD29FF61}">
      <dgm:prSet/>
      <dgm:spPr/>
      <dgm:t>
        <a:bodyPr/>
        <a:lstStyle/>
        <a:p>
          <a:endParaRPr lang="ru-RU" sz="1600"/>
        </a:p>
      </dgm:t>
    </dgm:pt>
    <dgm:pt modelId="{96719219-1F54-4108-A805-36DB61C1FE26}" type="pres">
      <dgm:prSet presAssocID="{179D9139-A631-42B3-AF0C-492DCE6B657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180A68-B53C-4B5B-8724-A1ECDC8A7A34}" type="pres">
      <dgm:prSet presAssocID="{838A4AA4-857B-467A-9A42-C268B071A98B}" presName="circ1" presStyleLbl="vennNode1" presStyleIdx="0" presStyleCnt="5"/>
      <dgm:spPr/>
    </dgm:pt>
    <dgm:pt modelId="{9B4DAE53-D386-46A6-8A42-1D3E63A5AC2B}" type="pres">
      <dgm:prSet presAssocID="{838A4AA4-857B-467A-9A42-C268B071A98B}" presName="circ1Tx" presStyleLbl="revTx" presStyleIdx="0" presStyleCnt="0" custLinFactNeighborX="-1392" custLinFactNeighborY="30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2AD54-4B54-4E49-8428-97834C4D76BA}" type="pres">
      <dgm:prSet presAssocID="{961CC9AE-2325-4B51-8276-255F4A1FE012}" presName="circ2" presStyleLbl="vennNode1" presStyleIdx="1" presStyleCnt="5"/>
      <dgm:spPr/>
    </dgm:pt>
    <dgm:pt modelId="{C13BC8DE-280C-42DD-A195-3591F8F143E7}" type="pres">
      <dgm:prSet presAssocID="{961CC9AE-2325-4B51-8276-255F4A1FE01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77031B-44EE-46EC-B06D-9EBB7A697F61}" type="pres">
      <dgm:prSet presAssocID="{0616C9EE-BAAC-46FC-88CB-CE92EFB5B87E}" presName="circ3" presStyleLbl="vennNode1" presStyleIdx="2" presStyleCnt="5"/>
      <dgm:spPr/>
    </dgm:pt>
    <dgm:pt modelId="{A58FA1AE-4E0A-41A2-A7CF-9EC184B78243}" type="pres">
      <dgm:prSet presAssocID="{0616C9EE-BAAC-46FC-88CB-CE92EFB5B87E}" presName="circ3Tx" presStyleLbl="revTx" presStyleIdx="0" presStyleCnt="0" custLinFactNeighborX="7625" custLinFactNeighborY="-427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98BEA-9E9B-40F2-A16A-2025ADC621A0}" type="pres">
      <dgm:prSet presAssocID="{992FF576-8DBD-4F7D-980E-67E477439462}" presName="circ4" presStyleLbl="vennNode1" presStyleIdx="3" presStyleCnt="5"/>
      <dgm:spPr/>
    </dgm:pt>
    <dgm:pt modelId="{AD7E2E3B-C4A4-4789-9AA5-5820E5DCC873}" type="pres">
      <dgm:prSet presAssocID="{992FF576-8DBD-4F7D-980E-67E477439462}" presName="circ4Tx" presStyleLbl="revTx" presStyleIdx="0" presStyleCnt="0" custLinFactNeighborX="-5837" custLinFactNeighborY="-115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95D99-D288-4DB3-9AF8-8897E9A63DDA}" type="pres">
      <dgm:prSet presAssocID="{C15578CB-B0CE-43BB-ACF8-F40BC3BF0E02}" presName="circ5" presStyleLbl="vennNode1" presStyleIdx="4" presStyleCnt="5"/>
      <dgm:spPr/>
    </dgm:pt>
    <dgm:pt modelId="{FD262D69-3A6D-4FC7-A96C-6727FCE406C4}" type="pres">
      <dgm:prSet presAssocID="{C15578CB-B0CE-43BB-ACF8-F40BC3BF0E02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58F452-3366-448A-9AB4-24C87994B3D8}" type="presOf" srcId="{961CC9AE-2325-4B51-8276-255F4A1FE012}" destId="{C13BC8DE-280C-42DD-A195-3591F8F143E7}" srcOrd="0" destOrd="0" presId="urn:microsoft.com/office/officeart/2005/8/layout/venn1"/>
    <dgm:cxn modelId="{E7CC59F1-DA9E-4D5F-A3EA-0A1A4B745230}" srcId="{179D9139-A631-42B3-AF0C-492DCE6B6575}" destId="{992FF576-8DBD-4F7D-980E-67E477439462}" srcOrd="3" destOrd="0" parTransId="{81B207D0-23E5-4565-A72C-791995E3C276}" sibTransId="{BB533A3F-0A50-4B9B-85C0-3779DFD46FE8}"/>
    <dgm:cxn modelId="{879EA842-F04D-4D2D-B90C-6EBC78EC2AAE}" type="presOf" srcId="{838A4AA4-857B-467A-9A42-C268B071A98B}" destId="{9B4DAE53-D386-46A6-8A42-1D3E63A5AC2B}" srcOrd="0" destOrd="0" presId="urn:microsoft.com/office/officeart/2005/8/layout/venn1"/>
    <dgm:cxn modelId="{DFFAFC84-A97C-4D73-B55C-1C2BC4A74369}" srcId="{179D9139-A631-42B3-AF0C-492DCE6B6575}" destId="{0616C9EE-BAAC-46FC-88CB-CE92EFB5B87E}" srcOrd="2" destOrd="0" parTransId="{2A59FC0A-56FF-46D5-862B-CF07814579A3}" sibTransId="{08762F06-5D5E-425F-A9B8-4C73C45779E3}"/>
    <dgm:cxn modelId="{BD4899A6-252B-4AA1-AA5F-18D794E641B6}" type="presOf" srcId="{C15578CB-B0CE-43BB-ACF8-F40BC3BF0E02}" destId="{FD262D69-3A6D-4FC7-A96C-6727FCE406C4}" srcOrd="0" destOrd="0" presId="urn:microsoft.com/office/officeart/2005/8/layout/venn1"/>
    <dgm:cxn modelId="{C21C0518-4D50-4197-8AC2-97C3602299CC}" type="presOf" srcId="{992FF576-8DBD-4F7D-980E-67E477439462}" destId="{AD7E2E3B-C4A4-4789-9AA5-5820E5DCC873}" srcOrd="0" destOrd="0" presId="urn:microsoft.com/office/officeart/2005/8/layout/venn1"/>
    <dgm:cxn modelId="{7993FC32-D76F-47A6-B8D5-9E2263731EB3}" type="presOf" srcId="{0616C9EE-BAAC-46FC-88CB-CE92EFB5B87E}" destId="{A58FA1AE-4E0A-41A2-A7CF-9EC184B78243}" srcOrd="0" destOrd="0" presId="urn:microsoft.com/office/officeart/2005/8/layout/venn1"/>
    <dgm:cxn modelId="{0CF635C4-8457-4FA7-A0B3-D932FAA124C6}" srcId="{179D9139-A631-42B3-AF0C-492DCE6B6575}" destId="{961CC9AE-2325-4B51-8276-255F4A1FE012}" srcOrd="1" destOrd="0" parTransId="{9C66EFC4-4058-46E7-92B8-CA7F9005B4DF}" sibTransId="{2CEB6D35-9471-4324-B636-1645F1E1DA1F}"/>
    <dgm:cxn modelId="{BEADDADD-51B7-4317-87FC-56B1DD29FF61}" srcId="{179D9139-A631-42B3-AF0C-492DCE6B6575}" destId="{C15578CB-B0CE-43BB-ACF8-F40BC3BF0E02}" srcOrd="4" destOrd="0" parTransId="{FC6CE954-77B2-430F-A2DC-668434799FFE}" sibTransId="{7A945D38-1845-4C76-9382-A0C90526E78E}"/>
    <dgm:cxn modelId="{A5109DC1-7593-49E6-A0BE-B506AD15A87E}" type="presOf" srcId="{179D9139-A631-42B3-AF0C-492DCE6B6575}" destId="{96719219-1F54-4108-A805-36DB61C1FE26}" srcOrd="0" destOrd="0" presId="urn:microsoft.com/office/officeart/2005/8/layout/venn1"/>
    <dgm:cxn modelId="{7EC3411B-7FEC-44EC-BD75-6F3C1F1B5148}" srcId="{179D9139-A631-42B3-AF0C-492DCE6B6575}" destId="{838A4AA4-857B-467A-9A42-C268B071A98B}" srcOrd="0" destOrd="0" parTransId="{FAA9CC61-A7FE-43BA-BF02-39C4B1CD7023}" sibTransId="{F418CA2E-E261-4DA1-8052-0B16763DE896}"/>
    <dgm:cxn modelId="{2513A940-549F-434A-96AD-050BA0E85F89}" type="presParOf" srcId="{96719219-1F54-4108-A805-36DB61C1FE26}" destId="{FB180A68-B53C-4B5B-8724-A1ECDC8A7A34}" srcOrd="0" destOrd="0" presId="urn:microsoft.com/office/officeart/2005/8/layout/venn1"/>
    <dgm:cxn modelId="{211F1078-0F84-4433-9F2E-9031CEEC3E30}" type="presParOf" srcId="{96719219-1F54-4108-A805-36DB61C1FE26}" destId="{9B4DAE53-D386-46A6-8A42-1D3E63A5AC2B}" srcOrd="1" destOrd="0" presId="urn:microsoft.com/office/officeart/2005/8/layout/venn1"/>
    <dgm:cxn modelId="{864254A9-125E-4602-827F-F930FADAD0EB}" type="presParOf" srcId="{96719219-1F54-4108-A805-36DB61C1FE26}" destId="{20C2AD54-4B54-4E49-8428-97834C4D76BA}" srcOrd="2" destOrd="0" presId="urn:microsoft.com/office/officeart/2005/8/layout/venn1"/>
    <dgm:cxn modelId="{B9327B9A-A9EF-4F42-AF08-C9B4F5FC97BA}" type="presParOf" srcId="{96719219-1F54-4108-A805-36DB61C1FE26}" destId="{C13BC8DE-280C-42DD-A195-3591F8F143E7}" srcOrd="3" destOrd="0" presId="urn:microsoft.com/office/officeart/2005/8/layout/venn1"/>
    <dgm:cxn modelId="{936A8B1B-D3A1-47AA-8669-D5EAC1CA5376}" type="presParOf" srcId="{96719219-1F54-4108-A805-36DB61C1FE26}" destId="{DC77031B-44EE-46EC-B06D-9EBB7A697F61}" srcOrd="4" destOrd="0" presId="urn:microsoft.com/office/officeart/2005/8/layout/venn1"/>
    <dgm:cxn modelId="{C05B43E6-D0B8-4D89-B81B-A3C11B7AAA1F}" type="presParOf" srcId="{96719219-1F54-4108-A805-36DB61C1FE26}" destId="{A58FA1AE-4E0A-41A2-A7CF-9EC184B78243}" srcOrd="5" destOrd="0" presId="urn:microsoft.com/office/officeart/2005/8/layout/venn1"/>
    <dgm:cxn modelId="{F16E8C01-DCA9-4252-B80E-97E6473B5CBB}" type="presParOf" srcId="{96719219-1F54-4108-A805-36DB61C1FE26}" destId="{35598BEA-9E9B-40F2-A16A-2025ADC621A0}" srcOrd="6" destOrd="0" presId="urn:microsoft.com/office/officeart/2005/8/layout/venn1"/>
    <dgm:cxn modelId="{4F9A7A8A-4AC9-4ADB-B51B-0B1D0D472B30}" type="presParOf" srcId="{96719219-1F54-4108-A805-36DB61C1FE26}" destId="{AD7E2E3B-C4A4-4789-9AA5-5820E5DCC873}" srcOrd="7" destOrd="0" presId="urn:microsoft.com/office/officeart/2005/8/layout/venn1"/>
    <dgm:cxn modelId="{947DFA6A-8D2E-45AA-A3A3-FBD45E6F4B74}" type="presParOf" srcId="{96719219-1F54-4108-A805-36DB61C1FE26}" destId="{09B95D99-D288-4DB3-9AF8-8897E9A63DDA}" srcOrd="8" destOrd="0" presId="urn:microsoft.com/office/officeart/2005/8/layout/venn1"/>
    <dgm:cxn modelId="{6AAA62F2-A618-4EC4-88BC-1D1411677242}" type="presParOf" srcId="{96719219-1F54-4108-A805-36DB61C1FE26}" destId="{FD262D69-3A6D-4FC7-A96C-6727FCE406C4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232964-979B-4C31-B593-638500C98B35}" type="doc">
      <dgm:prSet loTypeId="urn:microsoft.com/office/officeart/2005/8/layout/hList9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EDAB3C6-23B3-4843-8AD5-3E8439B15548}">
      <dgm:prSet phldrT="[Текст]"/>
      <dgm:spPr/>
      <dgm:t>
        <a:bodyPr/>
        <a:lstStyle/>
        <a:p>
          <a:r>
            <a:rPr lang="ru-RU" dirty="0" smtClean="0"/>
            <a:t>Европейская практика показывает</a:t>
          </a:r>
          <a:endParaRPr lang="ru-RU" dirty="0"/>
        </a:p>
      </dgm:t>
    </dgm:pt>
    <dgm:pt modelId="{1480F17C-100C-487C-AEEB-0EF33D147F81}" type="parTrans" cxnId="{8C7A2B21-5907-4B46-B06B-A1C09B962E4E}">
      <dgm:prSet/>
      <dgm:spPr/>
      <dgm:t>
        <a:bodyPr/>
        <a:lstStyle/>
        <a:p>
          <a:endParaRPr lang="ru-RU"/>
        </a:p>
      </dgm:t>
    </dgm:pt>
    <dgm:pt modelId="{02953DB9-A016-4D58-9F8A-12842337559D}" type="sibTrans" cxnId="{8C7A2B21-5907-4B46-B06B-A1C09B962E4E}">
      <dgm:prSet/>
      <dgm:spPr/>
      <dgm:t>
        <a:bodyPr/>
        <a:lstStyle/>
        <a:p>
          <a:endParaRPr lang="ru-RU"/>
        </a:p>
      </dgm:t>
    </dgm:pt>
    <dgm:pt modelId="{8CEF2B34-D7FE-44CA-919B-55BFE863D327}">
      <dgm:prSet phldrT="[Текст]"/>
      <dgm:spPr/>
      <dgm:t>
        <a:bodyPr/>
        <a:lstStyle/>
        <a:p>
          <a:r>
            <a:rPr lang="ru-RU" b="0" i="0" dirty="0" smtClean="0"/>
            <a:t>оснащение школы Системой Контроля Управления Доступом положительно влияет на успеваемость учеников</a:t>
          </a:r>
          <a:endParaRPr lang="ru-RU" dirty="0"/>
        </a:p>
      </dgm:t>
    </dgm:pt>
    <dgm:pt modelId="{3D3F7354-9814-4B3F-8666-52C99EDFB947}" type="parTrans" cxnId="{F38F8974-81F8-434E-9D1D-1D68C6446398}">
      <dgm:prSet/>
      <dgm:spPr/>
      <dgm:t>
        <a:bodyPr/>
        <a:lstStyle/>
        <a:p>
          <a:endParaRPr lang="ru-RU"/>
        </a:p>
      </dgm:t>
    </dgm:pt>
    <dgm:pt modelId="{7A2E69C3-4C4A-4C72-88F3-202F0A59B82E}" type="sibTrans" cxnId="{F38F8974-81F8-434E-9D1D-1D68C6446398}">
      <dgm:prSet/>
      <dgm:spPr/>
      <dgm:t>
        <a:bodyPr/>
        <a:lstStyle/>
        <a:p>
          <a:endParaRPr lang="ru-RU"/>
        </a:p>
      </dgm:t>
    </dgm:pt>
    <dgm:pt modelId="{FCF6381D-311A-40E3-A68E-E295B6B1CE09}">
      <dgm:prSet phldrT="[Текст]"/>
      <dgm:spPr/>
      <dgm:t>
        <a:bodyPr/>
        <a:lstStyle/>
        <a:p>
          <a:r>
            <a:rPr lang="ru-RU" b="0" i="0" dirty="0" smtClean="0"/>
            <a:t>такого рода контроль резко сокращает количество прогулов, опозданий и форс-мажорных ситуаций</a:t>
          </a:r>
          <a:endParaRPr lang="ru-RU" dirty="0"/>
        </a:p>
      </dgm:t>
    </dgm:pt>
    <dgm:pt modelId="{9BF65222-6501-4F7A-9ABB-1AA9870A4BF0}" type="parTrans" cxnId="{64822842-BECF-4BE6-AEA5-CF2C11D4D469}">
      <dgm:prSet/>
      <dgm:spPr/>
      <dgm:t>
        <a:bodyPr/>
        <a:lstStyle/>
        <a:p>
          <a:endParaRPr lang="ru-RU"/>
        </a:p>
      </dgm:t>
    </dgm:pt>
    <dgm:pt modelId="{D4343EF7-904C-4824-B0FA-F50F2CA135F2}" type="sibTrans" cxnId="{64822842-BECF-4BE6-AEA5-CF2C11D4D469}">
      <dgm:prSet/>
      <dgm:spPr/>
      <dgm:t>
        <a:bodyPr/>
        <a:lstStyle/>
        <a:p>
          <a:endParaRPr lang="ru-RU"/>
        </a:p>
      </dgm:t>
    </dgm:pt>
    <dgm:pt modelId="{9F482538-8539-4D30-A5B4-2E1D50D50961}">
      <dgm:prSet phldrT="[Текст]"/>
      <dgm:spPr/>
      <dgm:t>
        <a:bodyPr/>
        <a:lstStyle/>
        <a:p>
          <a:r>
            <a:rPr lang="ru-RU" dirty="0" smtClean="0"/>
            <a:t>Внедрение СКУД</a:t>
          </a:r>
          <a:endParaRPr lang="ru-RU" dirty="0"/>
        </a:p>
      </dgm:t>
    </dgm:pt>
    <dgm:pt modelId="{1EC47584-A46A-47C9-8980-6A5D31EA5FDC}" type="parTrans" cxnId="{C8477423-E994-4C7F-83E1-6AB41A4D613E}">
      <dgm:prSet/>
      <dgm:spPr/>
      <dgm:t>
        <a:bodyPr/>
        <a:lstStyle/>
        <a:p>
          <a:endParaRPr lang="ru-RU"/>
        </a:p>
      </dgm:t>
    </dgm:pt>
    <dgm:pt modelId="{0B9FE742-31BC-4486-A210-5E0629A3C839}" type="sibTrans" cxnId="{C8477423-E994-4C7F-83E1-6AB41A4D613E}">
      <dgm:prSet/>
      <dgm:spPr/>
      <dgm:t>
        <a:bodyPr/>
        <a:lstStyle/>
        <a:p>
          <a:endParaRPr lang="ru-RU"/>
        </a:p>
      </dgm:t>
    </dgm:pt>
    <dgm:pt modelId="{02713B7E-12E9-4E7B-9886-DCCD5BACACDF}">
      <dgm:prSet phldrT="[Текст]"/>
      <dgm:spPr/>
      <dgm:t>
        <a:bodyPr/>
        <a:lstStyle/>
        <a:p>
          <a:r>
            <a:rPr lang="ru-RU" b="0" i="0" dirty="0" smtClean="0"/>
            <a:t>в разы повышает дисциплину, а, следовательно, уровень знаний</a:t>
          </a:r>
          <a:endParaRPr lang="ru-RU" dirty="0"/>
        </a:p>
      </dgm:t>
    </dgm:pt>
    <dgm:pt modelId="{593EAF06-F5C9-4363-AAB2-B8B762AFBA32}" type="parTrans" cxnId="{2B6C4EF2-9A4D-47D5-949C-3DDB02304E14}">
      <dgm:prSet/>
      <dgm:spPr/>
      <dgm:t>
        <a:bodyPr/>
        <a:lstStyle/>
        <a:p>
          <a:endParaRPr lang="ru-RU"/>
        </a:p>
      </dgm:t>
    </dgm:pt>
    <dgm:pt modelId="{B540961C-1356-431A-9F48-DCC9638290A8}" type="sibTrans" cxnId="{2B6C4EF2-9A4D-47D5-949C-3DDB02304E14}">
      <dgm:prSet/>
      <dgm:spPr/>
      <dgm:t>
        <a:bodyPr/>
        <a:lstStyle/>
        <a:p>
          <a:endParaRPr lang="ru-RU"/>
        </a:p>
      </dgm:t>
    </dgm:pt>
    <dgm:pt modelId="{DD155B98-8A29-4914-9F0F-187B57B448D4}">
      <dgm:prSet phldrT="[Текст]"/>
      <dgm:spPr/>
      <dgm:t>
        <a:bodyPr/>
        <a:lstStyle/>
        <a:p>
          <a:r>
            <a:rPr lang="ru-RU" b="0" i="0" dirty="0" smtClean="0"/>
            <a:t>Снижается количество курящих учащихся: каждый факт выхода фиксируется, что вызывает необходимость объясняться перед родителями</a:t>
          </a:r>
          <a:endParaRPr lang="ru-RU" dirty="0"/>
        </a:p>
      </dgm:t>
    </dgm:pt>
    <dgm:pt modelId="{15FC70C4-10BF-478C-BE76-57B80D9DA117}" type="parTrans" cxnId="{72044435-95A7-4BBA-A2FE-C90D492A8EB5}">
      <dgm:prSet/>
      <dgm:spPr/>
      <dgm:t>
        <a:bodyPr/>
        <a:lstStyle/>
        <a:p>
          <a:endParaRPr lang="ru-RU"/>
        </a:p>
      </dgm:t>
    </dgm:pt>
    <dgm:pt modelId="{C64A76EC-B53A-4562-BD5E-21FAAFCF0C85}" type="sibTrans" cxnId="{72044435-95A7-4BBA-A2FE-C90D492A8EB5}">
      <dgm:prSet/>
      <dgm:spPr/>
      <dgm:t>
        <a:bodyPr/>
        <a:lstStyle/>
        <a:p>
          <a:endParaRPr lang="ru-RU"/>
        </a:p>
      </dgm:t>
    </dgm:pt>
    <dgm:pt modelId="{E3487571-407E-4F0C-847D-50056813434F}" type="pres">
      <dgm:prSet presAssocID="{4E232964-979B-4C31-B593-638500C98B3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3FF4210-3EE4-458B-A795-E6EA2ED82D48}" type="pres">
      <dgm:prSet presAssocID="{FEDAB3C6-23B3-4843-8AD5-3E8439B15548}" presName="posSpace" presStyleCnt="0"/>
      <dgm:spPr/>
    </dgm:pt>
    <dgm:pt modelId="{3D0E3675-4E64-40F2-A270-50091DB5F559}" type="pres">
      <dgm:prSet presAssocID="{FEDAB3C6-23B3-4843-8AD5-3E8439B15548}" presName="vertFlow" presStyleCnt="0"/>
      <dgm:spPr/>
    </dgm:pt>
    <dgm:pt modelId="{06551482-2C8D-40D5-A3B8-51350A137A9D}" type="pres">
      <dgm:prSet presAssocID="{FEDAB3C6-23B3-4843-8AD5-3E8439B15548}" presName="topSpace" presStyleCnt="0"/>
      <dgm:spPr/>
    </dgm:pt>
    <dgm:pt modelId="{BCBBD724-A853-4D5E-8DE3-3A5AFE545632}" type="pres">
      <dgm:prSet presAssocID="{FEDAB3C6-23B3-4843-8AD5-3E8439B15548}" presName="firstComp" presStyleCnt="0"/>
      <dgm:spPr/>
    </dgm:pt>
    <dgm:pt modelId="{5C04BCE3-7999-45F7-AC1E-CA51281494B4}" type="pres">
      <dgm:prSet presAssocID="{FEDAB3C6-23B3-4843-8AD5-3E8439B15548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83271292-1AE4-4BF0-9DD0-F7A8C9796A3E}" type="pres">
      <dgm:prSet presAssocID="{FEDAB3C6-23B3-4843-8AD5-3E8439B15548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C2002D-D8C5-471E-BEC8-A876B06C2C9F}" type="pres">
      <dgm:prSet presAssocID="{FCF6381D-311A-40E3-A68E-E295B6B1CE09}" presName="comp" presStyleCnt="0"/>
      <dgm:spPr/>
    </dgm:pt>
    <dgm:pt modelId="{354AA8FB-013D-460B-A74A-48EA58D8BFFC}" type="pres">
      <dgm:prSet presAssocID="{FCF6381D-311A-40E3-A68E-E295B6B1CE09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262E5B22-6BF3-4AB9-9830-23BA6FBF2582}" type="pres">
      <dgm:prSet presAssocID="{FCF6381D-311A-40E3-A68E-E295B6B1CE09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FEBEA-B625-4581-A5AB-365834C752A4}" type="pres">
      <dgm:prSet presAssocID="{FEDAB3C6-23B3-4843-8AD5-3E8439B15548}" presName="negSpace" presStyleCnt="0"/>
      <dgm:spPr/>
    </dgm:pt>
    <dgm:pt modelId="{7D0B3F2D-4676-4F94-BB72-D7852C911337}" type="pres">
      <dgm:prSet presAssocID="{FEDAB3C6-23B3-4843-8AD5-3E8439B15548}" presName="circle" presStyleLbl="node1" presStyleIdx="0" presStyleCnt="2"/>
      <dgm:spPr/>
      <dgm:t>
        <a:bodyPr/>
        <a:lstStyle/>
        <a:p>
          <a:endParaRPr lang="ru-RU"/>
        </a:p>
      </dgm:t>
    </dgm:pt>
    <dgm:pt modelId="{1EEABFEB-4576-4292-B224-B02A8D539093}" type="pres">
      <dgm:prSet presAssocID="{02953DB9-A016-4D58-9F8A-12842337559D}" presName="transSpace" presStyleCnt="0"/>
      <dgm:spPr/>
    </dgm:pt>
    <dgm:pt modelId="{E6CC3D19-4286-4FF0-937F-3A80C31FF60C}" type="pres">
      <dgm:prSet presAssocID="{9F482538-8539-4D30-A5B4-2E1D50D50961}" presName="posSpace" presStyleCnt="0"/>
      <dgm:spPr/>
    </dgm:pt>
    <dgm:pt modelId="{9A53B9D6-7E22-4807-8163-971796097507}" type="pres">
      <dgm:prSet presAssocID="{9F482538-8539-4D30-A5B4-2E1D50D50961}" presName="vertFlow" presStyleCnt="0"/>
      <dgm:spPr/>
    </dgm:pt>
    <dgm:pt modelId="{7A08D6C4-0EF1-40F6-A83B-AF64A4674F90}" type="pres">
      <dgm:prSet presAssocID="{9F482538-8539-4D30-A5B4-2E1D50D50961}" presName="topSpace" presStyleCnt="0"/>
      <dgm:spPr/>
    </dgm:pt>
    <dgm:pt modelId="{BA9394BB-7B37-4232-BA73-42B4200AE54D}" type="pres">
      <dgm:prSet presAssocID="{9F482538-8539-4D30-A5B4-2E1D50D50961}" presName="firstComp" presStyleCnt="0"/>
      <dgm:spPr/>
    </dgm:pt>
    <dgm:pt modelId="{89CC6D9E-29E0-4814-B330-42CB8124CA4C}" type="pres">
      <dgm:prSet presAssocID="{9F482538-8539-4D30-A5B4-2E1D50D50961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95F249B5-F0D2-4FA4-8E9B-CF52FAB9370F}" type="pres">
      <dgm:prSet presAssocID="{9F482538-8539-4D30-A5B4-2E1D50D50961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2968B-989D-4318-8D79-C15015D1F57A}" type="pres">
      <dgm:prSet presAssocID="{DD155B98-8A29-4914-9F0F-187B57B448D4}" presName="comp" presStyleCnt="0"/>
      <dgm:spPr/>
    </dgm:pt>
    <dgm:pt modelId="{AF5A817B-C74B-49AA-A992-DAD8A86BC73A}" type="pres">
      <dgm:prSet presAssocID="{DD155B98-8A29-4914-9F0F-187B57B448D4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BE0CBDBD-C1F9-4441-A06C-DE0E8CDBE069}" type="pres">
      <dgm:prSet presAssocID="{DD155B98-8A29-4914-9F0F-187B57B448D4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677121-D1D3-4CEF-B26E-800AC720202C}" type="pres">
      <dgm:prSet presAssocID="{9F482538-8539-4D30-A5B4-2E1D50D50961}" presName="negSpace" presStyleCnt="0"/>
      <dgm:spPr/>
    </dgm:pt>
    <dgm:pt modelId="{49A1B7FD-997D-4908-B340-ABEC7198231C}" type="pres">
      <dgm:prSet presAssocID="{9F482538-8539-4D30-A5B4-2E1D50D50961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2B6C4EF2-9A4D-47D5-949C-3DDB02304E14}" srcId="{9F482538-8539-4D30-A5B4-2E1D50D50961}" destId="{02713B7E-12E9-4E7B-9886-DCCD5BACACDF}" srcOrd="0" destOrd="0" parTransId="{593EAF06-F5C9-4363-AAB2-B8B762AFBA32}" sibTransId="{B540961C-1356-431A-9F48-DCC9638290A8}"/>
    <dgm:cxn modelId="{72044435-95A7-4BBA-A2FE-C90D492A8EB5}" srcId="{9F482538-8539-4D30-A5B4-2E1D50D50961}" destId="{DD155B98-8A29-4914-9F0F-187B57B448D4}" srcOrd="1" destOrd="0" parTransId="{15FC70C4-10BF-478C-BE76-57B80D9DA117}" sibTransId="{C64A76EC-B53A-4562-BD5E-21FAAFCF0C85}"/>
    <dgm:cxn modelId="{39906B93-9559-45A0-98D2-D56C0B34F31D}" type="presOf" srcId="{FCF6381D-311A-40E3-A68E-E295B6B1CE09}" destId="{262E5B22-6BF3-4AB9-9830-23BA6FBF2582}" srcOrd="1" destOrd="0" presId="urn:microsoft.com/office/officeart/2005/8/layout/hList9"/>
    <dgm:cxn modelId="{EFA4266C-36C7-4E68-9401-E8B7A9AB4E88}" type="presOf" srcId="{DD155B98-8A29-4914-9F0F-187B57B448D4}" destId="{BE0CBDBD-C1F9-4441-A06C-DE0E8CDBE069}" srcOrd="1" destOrd="0" presId="urn:microsoft.com/office/officeart/2005/8/layout/hList9"/>
    <dgm:cxn modelId="{C8477423-E994-4C7F-83E1-6AB41A4D613E}" srcId="{4E232964-979B-4C31-B593-638500C98B35}" destId="{9F482538-8539-4D30-A5B4-2E1D50D50961}" srcOrd="1" destOrd="0" parTransId="{1EC47584-A46A-47C9-8980-6A5D31EA5FDC}" sibTransId="{0B9FE742-31BC-4486-A210-5E0629A3C839}"/>
    <dgm:cxn modelId="{6B0AA73D-F179-44F0-9760-99AD82A9FAEC}" type="presOf" srcId="{02713B7E-12E9-4E7B-9886-DCCD5BACACDF}" destId="{89CC6D9E-29E0-4814-B330-42CB8124CA4C}" srcOrd="0" destOrd="0" presId="urn:microsoft.com/office/officeart/2005/8/layout/hList9"/>
    <dgm:cxn modelId="{3F8B0757-BAD4-4B77-8C91-AFD49E65322D}" type="presOf" srcId="{8CEF2B34-D7FE-44CA-919B-55BFE863D327}" destId="{5C04BCE3-7999-45F7-AC1E-CA51281494B4}" srcOrd="0" destOrd="0" presId="urn:microsoft.com/office/officeart/2005/8/layout/hList9"/>
    <dgm:cxn modelId="{64822842-BECF-4BE6-AEA5-CF2C11D4D469}" srcId="{FEDAB3C6-23B3-4843-8AD5-3E8439B15548}" destId="{FCF6381D-311A-40E3-A68E-E295B6B1CE09}" srcOrd="1" destOrd="0" parTransId="{9BF65222-6501-4F7A-9ABB-1AA9870A4BF0}" sibTransId="{D4343EF7-904C-4824-B0FA-F50F2CA135F2}"/>
    <dgm:cxn modelId="{8C7A2B21-5907-4B46-B06B-A1C09B962E4E}" srcId="{4E232964-979B-4C31-B593-638500C98B35}" destId="{FEDAB3C6-23B3-4843-8AD5-3E8439B15548}" srcOrd="0" destOrd="0" parTransId="{1480F17C-100C-487C-AEEB-0EF33D147F81}" sibTransId="{02953DB9-A016-4D58-9F8A-12842337559D}"/>
    <dgm:cxn modelId="{12F93584-8181-47A0-99D6-0C06DD1382EF}" type="presOf" srcId="{DD155B98-8A29-4914-9F0F-187B57B448D4}" destId="{AF5A817B-C74B-49AA-A992-DAD8A86BC73A}" srcOrd="0" destOrd="0" presId="urn:microsoft.com/office/officeart/2005/8/layout/hList9"/>
    <dgm:cxn modelId="{DDE210B0-0E0B-4298-9E63-1FE0B7CFA44C}" type="presOf" srcId="{8CEF2B34-D7FE-44CA-919B-55BFE863D327}" destId="{83271292-1AE4-4BF0-9DD0-F7A8C9796A3E}" srcOrd="1" destOrd="0" presId="urn:microsoft.com/office/officeart/2005/8/layout/hList9"/>
    <dgm:cxn modelId="{1690BE15-11A5-48FC-900C-985CCFB7ED14}" type="presOf" srcId="{FCF6381D-311A-40E3-A68E-E295B6B1CE09}" destId="{354AA8FB-013D-460B-A74A-48EA58D8BFFC}" srcOrd="0" destOrd="0" presId="urn:microsoft.com/office/officeart/2005/8/layout/hList9"/>
    <dgm:cxn modelId="{95BD3145-91E2-43BE-AD7D-3D314CA2DE33}" type="presOf" srcId="{9F482538-8539-4D30-A5B4-2E1D50D50961}" destId="{49A1B7FD-997D-4908-B340-ABEC7198231C}" srcOrd="0" destOrd="0" presId="urn:microsoft.com/office/officeart/2005/8/layout/hList9"/>
    <dgm:cxn modelId="{4C9EC850-429D-416D-B605-8639C581552E}" type="presOf" srcId="{02713B7E-12E9-4E7B-9886-DCCD5BACACDF}" destId="{95F249B5-F0D2-4FA4-8E9B-CF52FAB9370F}" srcOrd="1" destOrd="0" presId="urn:microsoft.com/office/officeart/2005/8/layout/hList9"/>
    <dgm:cxn modelId="{FE721BA4-0CFA-4029-A9A4-ED6DE8D5602D}" type="presOf" srcId="{FEDAB3C6-23B3-4843-8AD5-3E8439B15548}" destId="{7D0B3F2D-4676-4F94-BB72-D7852C911337}" srcOrd="0" destOrd="0" presId="urn:microsoft.com/office/officeart/2005/8/layout/hList9"/>
    <dgm:cxn modelId="{07CDFF75-B6D5-4ADE-A0D3-28FF479C62D1}" type="presOf" srcId="{4E232964-979B-4C31-B593-638500C98B35}" destId="{E3487571-407E-4F0C-847D-50056813434F}" srcOrd="0" destOrd="0" presId="urn:microsoft.com/office/officeart/2005/8/layout/hList9"/>
    <dgm:cxn modelId="{F38F8974-81F8-434E-9D1D-1D68C6446398}" srcId="{FEDAB3C6-23B3-4843-8AD5-3E8439B15548}" destId="{8CEF2B34-D7FE-44CA-919B-55BFE863D327}" srcOrd="0" destOrd="0" parTransId="{3D3F7354-9814-4B3F-8666-52C99EDFB947}" sibTransId="{7A2E69C3-4C4A-4C72-88F3-202F0A59B82E}"/>
    <dgm:cxn modelId="{41909C50-016A-4D2F-A136-B4A000BA2991}" type="presParOf" srcId="{E3487571-407E-4F0C-847D-50056813434F}" destId="{13FF4210-3EE4-458B-A795-E6EA2ED82D48}" srcOrd="0" destOrd="0" presId="urn:microsoft.com/office/officeart/2005/8/layout/hList9"/>
    <dgm:cxn modelId="{63E2BCB1-028D-4305-83DF-8D6DB109B2E6}" type="presParOf" srcId="{E3487571-407E-4F0C-847D-50056813434F}" destId="{3D0E3675-4E64-40F2-A270-50091DB5F559}" srcOrd="1" destOrd="0" presId="urn:microsoft.com/office/officeart/2005/8/layout/hList9"/>
    <dgm:cxn modelId="{C0660B02-83FE-4631-AE4E-D857F68F1E50}" type="presParOf" srcId="{3D0E3675-4E64-40F2-A270-50091DB5F559}" destId="{06551482-2C8D-40D5-A3B8-51350A137A9D}" srcOrd="0" destOrd="0" presId="urn:microsoft.com/office/officeart/2005/8/layout/hList9"/>
    <dgm:cxn modelId="{9D4BA508-2EA3-4DE6-9508-07687D14B3BD}" type="presParOf" srcId="{3D0E3675-4E64-40F2-A270-50091DB5F559}" destId="{BCBBD724-A853-4D5E-8DE3-3A5AFE545632}" srcOrd="1" destOrd="0" presId="urn:microsoft.com/office/officeart/2005/8/layout/hList9"/>
    <dgm:cxn modelId="{5A108962-C6B8-4573-B372-E509E65337EC}" type="presParOf" srcId="{BCBBD724-A853-4D5E-8DE3-3A5AFE545632}" destId="{5C04BCE3-7999-45F7-AC1E-CA51281494B4}" srcOrd="0" destOrd="0" presId="urn:microsoft.com/office/officeart/2005/8/layout/hList9"/>
    <dgm:cxn modelId="{23F81A45-15C6-4361-B3E6-B38279CDC384}" type="presParOf" srcId="{BCBBD724-A853-4D5E-8DE3-3A5AFE545632}" destId="{83271292-1AE4-4BF0-9DD0-F7A8C9796A3E}" srcOrd="1" destOrd="0" presId="urn:microsoft.com/office/officeart/2005/8/layout/hList9"/>
    <dgm:cxn modelId="{94EBF506-17AD-47F1-B54C-BCBA727ADE1C}" type="presParOf" srcId="{3D0E3675-4E64-40F2-A270-50091DB5F559}" destId="{27C2002D-D8C5-471E-BEC8-A876B06C2C9F}" srcOrd="2" destOrd="0" presId="urn:microsoft.com/office/officeart/2005/8/layout/hList9"/>
    <dgm:cxn modelId="{AA7570F4-4719-4800-9B5C-B59DC9998841}" type="presParOf" srcId="{27C2002D-D8C5-471E-BEC8-A876B06C2C9F}" destId="{354AA8FB-013D-460B-A74A-48EA58D8BFFC}" srcOrd="0" destOrd="0" presId="urn:microsoft.com/office/officeart/2005/8/layout/hList9"/>
    <dgm:cxn modelId="{3C690764-C47A-4064-AB2B-40FCEE525E04}" type="presParOf" srcId="{27C2002D-D8C5-471E-BEC8-A876B06C2C9F}" destId="{262E5B22-6BF3-4AB9-9830-23BA6FBF2582}" srcOrd="1" destOrd="0" presId="urn:microsoft.com/office/officeart/2005/8/layout/hList9"/>
    <dgm:cxn modelId="{5C3DE0C0-8805-411C-A642-1CA6C5AEBEAD}" type="presParOf" srcId="{E3487571-407E-4F0C-847D-50056813434F}" destId="{1CDFEBEA-B625-4581-A5AB-365834C752A4}" srcOrd="2" destOrd="0" presId="urn:microsoft.com/office/officeart/2005/8/layout/hList9"/>
    <dgm:cxn modelId="{1772E3D9-BC86-43F1-B50B-95E35694D582}" type="presParOf" srcId="{E3487571-407E-4F0C-847D-50056813434F}" destId="{7D0B3F2D-4676-4F94-BB72-D7852C911337}" srcOrd="3" destOrd="0" presId="urn:microsoft.com/office/officeart/2005/8/layout/hList9"/>
    <dgm:cxn modelId="{F02C881E-E727-47FC-AE98-10530D468A93}" type="presParOf" srcId="{E3487571-407E-4F0C-847D-50056813434F}" destId="{1EEABFEB-4576-4292-B224-B02A8D539093}" srcOrd="4" destOrd="0" presId="urn:microsoft.com/office/officeart/2005/8/layout/hList9"/>
    <dgm:cxn modelId="{5132D0EC-AFE8-41EE-AEDE-4DC3CBF94F05}" type="presParOf" srcId="{E3487571-407E-4F0C-847D-50056813434F}" destId="{E6CC3D19-4286-4FF0-937F-3A80C31FF60C}" srcOrd="5" destOrd="0" presId="urn:microsoft.com/office/officeart/2005/8/layout/hList9"/>
    <dgm:cxn modelId="{413957E8-C7B2-4DC1-9157-38F08FED9D67}" type="presParOf" srcId="{E3487571-407E-4F0C-847D-50056813434F}" destId="{9A53B9D6-7E22-4807-8163-971796097507}" srcOrd="6" destOrd="0" presId="urn:microsoft.com/office/officeart/2005/8/layout/hList9"/>
    <dgm:cxn modelId="{623EB06F-8617-40EE-9DE4-6CB4260071A6}" type="presParOf" srcId="{9A53B9D6-7E22-4807-8163-971796097507}" destId="{7A08D6C4-0EF1-40F6-A83B-AF64A4674F90}" srcOrd="0" destOrd="0" presId="urn:microsoft.com/office/officeart/2005/8/layout/hList9"/>
    <dgm:cxn modelId="{CFD6EEA3-6946-4385-9896-5B05F0CE0AD8}" type="presParOf" srcId="{9A53B9D6-7E22-4807-8163-971796097507}" destId="{BA9394BB-7B37-4232-BA73-42B4200AE54D}" srcOrd="1" destOrd="0" presId="urn:microsoft.com/office/officeart/2005/8/layout/hList9"/>
    <dgm:cxn modelId="{613BB1B8-E951-447C-9419-D8742E6E84C9}" type="presParOf" srcId="{BA9394BB-7B37-4232-BA73-42B4200AE54D}" destId="{89CC6D9E-29E0-4814-B330-42CB8124CA4C}" srcOrd="0" destOrd="0" presId="urn:microsoft.com/office/officeart/2005/8/layout/hList9"/>
    <dgm:cxn modelId="{8EBACB43-7551-47FA-B2FD-F01260AA26E0}" type="presParOf" srcId="{BA9394BB-7B37-4232-BA73-42B4200AE54D}" destId="{95F249B5-F0D2-4FA4-8E9B-CF52FAB9370F}" srcOrd="1" destOrd="0" presId="urn:microsoft.com/office/officeart/2005/8/layout/hList9"/>
    <dgm:cxn modelId="{99C6C15B-2DD0-40CC-B752-26A9333FDD4D}" type="presParOf" srcId="{9A53B9D6-7E22-4807-8163-971796097507}" destId="{2E22968B-989D-4318-8D79-C15015D1F57A}" srcOrd="2" destOrd="0" presId="urn:microsoft.com/office/officeart/2005/8/layout/hList9"/>
    <dgm:cxn modelId="{70DB2DC2-9EE7-4495-94F9-3A5A14E63093}" type="presParOf" srcId="{2E22968B-989D-4318-8D79-C15015D1F57A}" destId="{AF5A817B-C74B-49AA-A992-DAD8A86BC73A}" srcOrd="0" destOrd="0" presId="urn:microsoft.com/office/officeart/2005/8/layout/hList9"/>
    <dgm:cxn modelId="{FF60A5D2-6636-4F17-8119-4E90332A958B}" type="presParOf" srcId="{2E22968B-989D-4318-8D79-C15015D1F57A}" destId="{BE0CBDBD-C1F9-4441-A06C-DE0E8CDBE069}" srcOrd="1" destOrd="0" presId="urn:microsoft.com/office/officeart/2005/8/layout/hList9"/>
    <dgm:cxn modelId="{E806AB6F-E170-455A-A0AC-C77EFEB54281}" type="presParOf" srcId="{E3487571-407E-4F0C-847D-50056813434F}" destId="{70677121-D1D3-4CEF-B26E-800AC720202C}" srcOrd="7" destOrd="0" presId="urn:microsoft.com/office/officeart/2005/8/layout/hList9"/>
    <dgm:cxn modelId="{D548045A-66CA-4EC3-93F4-DB5A4D6B621F}" type="presParOf" srcId="{E3487571-407E-4F0C-847D-50056813434F}" destId="{49A1B7FD-997D-4908-B340-ABEC7198231C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7009E-95EE-4C3D-8BFF-8321F43E702A}">
      <dsp:nvSpPr>
        <dsp:cNvPr id="0" name=""/>
        <dsp:cNvSpPr/>
      </dsp:nvSpPr>
      <dsp:spPr>
        <a:xfrm>
          <a:off x="3300878" y="2310877"/>
          <a:ext cx="3557121" cy="801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620"/>
              </a:lnTo>
              <a:lnTo>
                <a:pt x="3557121" y="622620"/>
              </a:lnTo>
              <a:lnTo>
                <a:pt x="3557121" y="80121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8835A3-8DFE-482A-B535-C5DA51B85A09}">
      <dsp:nvSpPr>
        <dsp:cNvPr id="0" name=""/>
        <dsp:cNvSpPr/>
      </dsp:nvSpPr>
      <dsp:spPr>
        <a:xfrm>
          <a:off x="3300878" y="2310877"/>
          <a:ext cx="413871" cy="1301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2408"/>
              </a:lnTo>
              <a:lnTo>
                <a:pt x="413871" y="1122408"/>
              </a:lnTo>
              <a:lnTo>
                <a:pt x="413871" y="13010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BA5E65-A993-4F08-89C0-62A10452F3C3}">
      <dsp:nvSpPr>
        <dsp:cNvPr id="0" name=""/>
        <dsp:cNvSpPr/>
      </dsp:nvSpPr>
      <dsp:spPr>
        <a:xfrm>
          <a:off x="571499" y="2310877"/>
          <a:ext cx="2729378" cy="1152132"/>
        </a:xfrm>
        <a:custGeom>
          <a:avLst/>
          <a:gdLst/>
          <a:ahLst/>
          <a:cxnLst/>
          <a:rect l="0" t="0" r="0" b="0"/>
          <a:pathLst>
            <a:path>
              <a:moveTo>
                <a:pt x="2729378" y="0"/>
              </a:moveTo>
              <a:lnTo>
                <a:pt x="2729378" y="973538"/>
              </a:lnTo>
              <a:lnTo>
                <a:pt x="0" y="973538"/>
              </a:lnTo>
              <a:lnTo>
                <a:pt x="0" y="115213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A1904-B500-4503-BE7C-A185615D587B}">
      <dsp:nvSpPr>
        <dsp:cNvPr id="0" name=""/>
        <dsp:cNvSpPr/>
      </dsp:nvSpPr>
      <dsp:spPr>
        <a:xfrm>
          <a:off x="2729378" y="1167877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15C47B-B57D-431D-AF17-84DF75C43282}">
      <dsp:nvSpPr>
        <dsp:cNvPr id="0" name=""/>
        <dsp:cNvSpPr/>
      </dsp:nvSpPr>
      <dsp:spPr>
        <a:xfrm>
          <a:off x="3603613" y="1772821"/>
          <a:ext cx="3369986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«Безопасность в каждую школу» - это</a:t>
          </a:r>
          <a:endParaRPr lang="ru-RU" sz="2400" b="1" kern="1200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603613" y="1772821"/>
        <a:ext cx="3369986" cy="1142999"/>
      </dsp:txXfrm>
    </dsp:sp>
    <dsp:sp modelId="{8BB098F2-0936-4407-8BE7-ED9332984871}">
      <dsp:nvSpPr>
        <dsp:cNvPr id="0" name=""/>
        <dsp:cNvSpPr/>
      </dsp:nvSpPr>
      <dsp:spPr>
        <a:xfrm>
          <a:off x="0" y="3463009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33403C-1895-4990-9787-D1C55C295246}">
      <dsp:nvSpPr>
        <dsp:cNvPr id="0" name=""/>
        <dsp:cNvSpPr/>
      </dsp:nvSpPr>
      <dsp:spPr>
        <a:xfrm>
          <a:off x="1115619" y="3281558"/>
          <a:ext cx="1714500" cy="2727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sng" kern="1200" dirty="0" smtClean="0"/>
            <a:t>SMS</a:t>
          </a:r>
          <a:r>
            <a:rPr lang="ru-RU" sz="1600" b="1" i="0" kern="1200" dirty="0" smtClean="0"/>
            <a:t> - информирование родителей</a:t>
          </a:r>
          <a:r>
            <a:rPr lang="ru-RU" sz="1600" kern="1200" dirty="0" smtClean="0"/>
            <a:t/>
          </a:r>
          <a:br>
            <a:rPr lang="ru-RU" sz="1600" kern="1200" dirty="0" smtClean="0"/>
          </a:br>
          <a:r>
            <a:rPr lang="ru-RU" sz="1600" b="0" i="0" kern="1200" dirty="0" smtClean="0"/>
            <a:t>При каждом проходе ученика через турникет система автоматически отправляет SMS на заявленный номер</a:t>
          </a:r>
          <a:endParaRPr lang="ru-RU" sz="1600" kern="1200" dirty="0"/>
        </a:p>
      </dsp:txBody>
      <dsp:txXfrm>
        <a:off x="1115619" y="3281558"/>
        <a:ext cx="1714500" cy="2727175"/>
      </dsp:txXfrm>
    </dsp:sp>
    <dsp:sp modelId="{F13EF61C-61A5-4827-B48C-AF6959CD1BFE}">
      <dsp:nvSpPr>
        <dsp:cNvPr id="0" name=""/>
        <dsp:cNvSpPr/>
      </dsp:nvSpPr>
      <dsp:spPr>
        <a:xfrm>
          <a:off x="3143249" y="3611880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F5F0439-3CBC-4FD8-A5FA-8AA5DB41693B}">
      <dsp:nvSpPr>
        <dsp:cNvPr id="0" name=""/>
        <dsp:cNvSpPr/>
      </dsp:nvSpPr>
      <dsp:spPr>
        <a:xfrm>
          <a:off x="4334015" y="3065531"/>
          <a:ext cx="1714500" cy="3024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Контроль посещаемости</a:t>
          </a:r>
          <a:r>
            <a:rPr lang="ru-RU" sz="1600" kern="1200" dirty="0" smtClean="0"/>
            <a:t/>
          </a:r>
          <a:br>
            <a:rPr lang="ru-RU" sz="1600" kern="1200" dirty="0" smtClean="0"/>
          </a:br>
          <a:r>
            <a:rPr lang="ru-RU" sz="1600" b="0" i="0" kern="1200" dirty="0" smtClean="0"/>
            <a:t>Система фиксирует все опоздания и прогулы и информирует родителей, что способствует повышению дисциплины и росту успеваемости</a:t>
          </a:r>
          <a:endParaRPr lang="ru-RU" sz="1600" kern="1200" dirty="0"/>
        </a:p>
      </dsp:txBody>
      <dsp:txXfrm>
        <a:off x="4334015" y="3065531"/>
        <a:ext cx="1714500" cy="3024915"/>
      </dsp:txXfrm>
    </dsp:sp>
    <dsp:sp modelId="{A0E4A8F1-B501-4A3C-ACEB-E42AB21E7441}">
      <dsp:nvSpPr>
        <dsp:cNvPr id="0" name=""/>
        <dsp:cNvSpPr/>
      </dsp:nvSpPr>
      <dsp:spPr>
        <a:xfrm>
          <a:off x="6286500" y="3112091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A1F402A-3BAC-4860-8AF4-53DD82CBB168}">
      <dsp:nvSpPr>
        <dsp:cNvPr id="0" name=""/>
        <dsp:cNvSpPr/>
      </dsp:nvSpPr>
      <dsp:spPr>
        <a:xfrm>
          <a:off x="7429500" y="2668064"/>
          <a:ext cx="1714500" cy="2025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Школа без посторонних</a:t>
          </a:r>
          <a:r>
            <a:rPr lang="ru-RU" sz="1600" kern="1200" dirty="0" smtClean="0"/>
            <a:t/>
          </a:r>
          <a:br>
            <a:rPr lang="ru-RU" sz="1600" kern="1200" dirty="0" smtClean="0"/>
          </a:br>
          <a:r>
            <a:rPr lang="ru-RU" sz="1600" b="0" i="0" kern="1200" dirty="0" smtClean="0"/>
            <a:t>Установка системы исключает несанкционированный доступ в учебное заведение</a:t>
          </a:r>
          <a:endParaRPr lang="ru-RU" sz="1600" kern="1200" dirty="0"/>
        </a:p>
      </dsp:txBody>
      <dsp:txXfrm>
        <a:off x="7429500" y="2668064"/>
        <a:ext cx="1714500" cy="20253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7A57E8-A0CC-4E21-98DC-2BFEBD1F7948}">
      <dsp:nvSpPr>
        <dsp:cNvPr id="0" name=""/>
        <dsp:cNvSpPr/>
      </dsp:nvSpPr>
      <dsp:spPr>
        <a:xfrm rot="5400000">
          <a:off x="599916" y="983433"/>
          <a:ext cx="1696954" cy="282369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67540B-B32F-47FA-B586-A033C77F9261}">
      <dsp:nvSpPr>
        <dsp:cNvPr id="0" name=""/>
        <dsp:cNvSpPr/>
      </dsp:nvSpPr>
      <dsp:spPr>
        <a:xfrm>
          <a:off x="316652" y="1827110"/>
          <a:ext cx="2549247" cy="223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Суть услуги заключается в том, что в момент прохождения ребенка через турникет, его родителю автоматически отправляется SMS-сообщение, содержащие информацию о времени каждого входа/выхода ребенка в учебное заведение</a:t>
          </a:r>
          <a:endParaRPr lang="ru-RU" sz="1600" kern="1200" dirty="0"/>
        </a:p>
      </dsp:txBody>
      <dsp:txXfrm>
        <a:off x="316652" y="1827110"/>
        <a:ext cx="2549247" cy="2234565"/>
      </dsp:txXfrm>
    </dsp:sp>
    <dsp:sp modelId="{E5CB28C6-1F37-45A7-A290-72399CE384BD}">
      <dsp:nvSpPr>
        <dsp:cNvPr id="0" name=""/>
        <dsp:cNvSpPr/>
      </dsp:nvSpPr>
      <dsp:spPr>
        <a:xfrm>
          <a:off x="2384909" y="775550"/>
          <a:ext cx="480990" cy="48099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E25B43-A70D-4BF7-8487-A174929EE9D7}">
      <dsp:nvSpPr>
        <dsp:cNvPr id="0" name=""/>
        <dsp:cNvSpPr/>
      </dsp:nvSpPr>
      <dsp:spPr>
        <a:xfrm rot="5400000">
          <a:off x="3720693" y="211194"/>
          <a:ext cx="1696954" cy="282369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D29BE3-2FB3-4126-9F26-E0EE6A5C089D}">
      <dsp:nvSpPr>
        <dsp:cNvPr id="0" name=""/>
        <dsp:cNvSpPr/>
      </dsp:nvSpPr>
      <dsp:spPr>
        <a:xfrm>
          <a:off x="3437429" y="1054870"/>
          <a:ext cx="2549247" cy="223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Воспользоваться данным предложением родители могут по желанию</a:t>
          </a:r>
          <a:endParaRPr lang="ru-RU" sz="2000" kern="1200" dirty="0"/>
        </a:p>
      </dsp:txBody>
      <dsp:txXfrm>
        <a:off x="3437429" y="1054870"/>
        <a:ext cx="2549247" cy="2234565"/>
      </dsp:txXfrm>
    </dsp:sp>
    <dsp:sp modelId="{0AAB58E9-B76A-4D6C-8AE8-2128268B0703}">
      <dsp:nvSpPr>
        <dsp:cNvPr id="0" name=""/>
        <dsp:cNvSpPr/>
      </dsp:nvSpPr>
      <dsp:spPr>
        <a:xfrm>
          <a:off x="5505686" y="3310"/>
          <a:ext cx="480990" cy="48099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61869D-105D-4123-BB75-E25E36663A5F}">
      <dsp:nvSpPr>
        <dsp:cNvPr id="0" name=""/>
        <dsp:cNvSpPr/>
      </dsp:nvSpPr>
      <dsp:spPr>
        <a:xfrm rot="5400000">
          <a:off x="6841470" y="-561045"/>
          <a:ext cx="1696954" cy="282369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91F990-0407-43BB-984E-F70E09E4332E}">
      <dsp:nvSpPr>
        <dsp:cNvPr id="0" name=""/>
        <dsp:cNvSpPr/>
      </dsp:nvSpPr>
      <dsp:spPr>
        <a:xfrm>
          <a:off x="6558206" y="282631"/>
          <a:ext cx="2549247" cy="223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Стоимость данной услуги составляет порядка </a:t>
          </a:r>
          <a:r>
            <a:rPr lang="ru-RU" sz="1800" b="1" kern="1200" dirty="0" smtClean="0"/>
            <a:t>120 рублей</a:t>
          </a:r>
          <a:r>
            <a:rPr lang="ru-RU" sz="1800" kern="1200" dirty="0" smtClean="0"/>
            <a:t>, и варьируется в зависимости от количества учеников. Подключиться или отключить услугу можно в любой момент</a:t>
          </a:r>
          <a:endParaRPr lang="ru-RU" sz="1800" kern="1200" dirty="0"/>
        </a:p>
      </dsp:txBody>
      <dsp:txXfrm>
        <a:off x="6558206" y="282631"/>
        <a:ext cx="2549247" cy="223456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80A68-B53C-4B5B-8724-A1ECDC8A7A34}">
      <dsp:nvSpPr>
        <dsp:cNvPr id="0" name=""/>
        <dsp:cNvSpPr/>
      </dsp:nvSpPr>
      <dsp:spPr>
        <a:xfrm>
          <a:off x="3719592" y="1388206"/>
          <a:ext cx="1704815" cy="170481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9B4DAE53-D386-46A6-8A42-1D3E63A5AC2B}">
      <dsp:nvSpPr>
        <dsp:cNvPr id="0" name=""/>
        <dsp:cNvSpPr/>
      </dsp:nvSpPr>
      <dsp:spPr>
        <a:xfrm>
          <a:off x="3555679" y="349739"/>
          <a:ext cx="1977585" cy="114466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</a:rPr>
            <a:t>Усилению дисциплины</a:t>
          </a:r>
          <a:endParaRPr lang="ru-RU" sz="1600" kern="1200" dirty="0"/>
        </a:p>
      </dsp:txBody>
      <dsp:txXfrm>
        <a:off x="3555679" y="349739"/>
        <a:ext cx="1977585" cy="1144661"/>
      </dsp:txXfrm>
    </dsp:sp>
    <dsp:sp modelId="{20C2AD54-4B54-4E49-8428-97834C4D76BA}">
      <dsp:nvSpPr>
        <dsp:cNvPr id="0" name=""/>
        <dsp:cNvSpPr/>
      </dsp:nvSpPr>
      <dsp:spPr>
        <a:xfrm>
          <a:off x="4368104" y="1859222"/>
          <a:ext cx="1704815" cy="170481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C13BC8DE-280C-42DD-A195-3591F8F143E7}">
      <dsp:nvSpPr>
        <dsp:cNvPr id="0" name=""/>
        <dsp:cNvSpPr/>
      </dsp:nvSpPr>
      <dsp:spPr>
        <a:xfrm>
          <a:off x="6208622" y="1509979"/>
          <a:ext cx="1773007" cy="12420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</a:rPr>
            <a:t>Усилению безопасности</a:t>
          </a:r>
          <a:endParaRPr lang="ru-RU" sz="1600" kern="1200" dirty="0"/>
        </a:p>
      </dsp:txBody>
      <dsp:txXfrm>
        <a:off x="6208622" y="1509979"/>
        <a:ext cx="1773007" cy="1242079"/>
      </dsp:txXfrm>
    </dsp:sp>
    <dsp:sp modelId="{DC77031B-44EE-46EC-B06D-9EBB7A697F61}">
      <dsp:nvSpPr>
        <dsp:cNvPr id="0" name=""/>
        <dsp:cNvSpPr/>
      </dsp:nvSpPr>
      <dsp:spPr>
        <a:xfrm>
          <a:off x="4120564" y="2622006"/>
          <a:ext cx="1704815" cy="1704815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A58FA1AE-4E0A-41A2-A7CF-9EC184B78243}">
      <dsp:nvSpPr>
        <dsp:cNvPr id="0" name=""/>
        <dsp:cNvSpPr/>
      </dsp:nvSpPr>
      <dsp:spPr>
        <a:xfrm>
          <a:off x="6071044" y="3098080"/>
          <a:ext cx="1773007" cy="12420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</a:rPr>
            <a:t>Усилению контроля входа и выхода посторонних в здание </a:t>
          </a:r>
          <a:r>
            <a:rPr lang="en-US" sz="1600" kern="1200" dirty="0" smtClean="0">
              <a:latin typeface="Verdana" pitchFamily="34" charset="0"/>
            </a:rPr>
            <a:t>    </a:t>
          </a:r>
          <a:r>
            <a:rPr lang="ru-RU" sz="1600" kern="1200" dirty="0" smtClean="0">
              <a:latin typeface="Verdana" pitchFamily="34" charset="0"/>
            </a:rPr>
            <a:t>школы</a:t>
          </a:r>
          <a:endParaRPr lang="ru-RU" sz="1600" kern="1200" dirty="0"/>
        </a:p>
      </dsp:txBody>
      <dsp:txXfrm>
        <a:off x="6071044" y="3098080"/>
        <a:ext cx="1773007" cy="1242079"/>
      </dsp:txXfrm>
    </dsp:sp>
    <dsp:sp modelId="{35598BEA-9E9B-40F2-A16A-2025ADC621A0}">
      <dsp:nvSpPr>
        <dsp:cNvPr id="0" name=""/>
        <dsp:cNvSpPr/>
      </dsp:nvSpPr>
      <dsp:spPr>
        <a:xfrm>
          <a:off x="3318619" y="2622006"/>
          <a:ext cx="1704815" cy="170481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AD7E2E3B-C4A4-4789-9AA5-5820E5DCC873}">
      <dsp:nvSpPr>
        <dsp:cNvPr id="0" name=""/>
        <dsp:cNvSpPr/>
      </dsp:nvSpPr>
      <dsp:spPr>
        <a:xfrm>
          <a:off x="1331649" y="3485162"/>
          <a:ext cx="1773007" cy="12420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</a:rPr>
            <a:t>Дает точную статистическую информацию о всех передвижениях ученика в школе</a:t>
          </a:r>
          <a:endParaRPr lang="ru-RU" sz="1600" kern="1200" dirty="0"/>
        </a:p>
      </dsp:txBody>
      <dsp:txXfrm>
        <a:off x="1331649" y="3485162"/>
        <a:ext cx="1773007" cy="1242079"/>
      </dsp:txXfrm>
    </dsp:sp>
    <dsp:sp modelId="{09B95D99-D288-4DB3-9AF8-8897E9A63DDA}">
      <dsp:nvSpPr>
        <dsp:cNvPr id="0" name=""/>
        <dsp:cNvSpPr/>
      </dsp:nvSpPr>
      <dsp:spPr>
        <a:xfrm>
          <a:off x="3071080" y="1859222"/>
          <a:ext cx="1704815" cy="1704815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FD262D69-3A6D-4FC7-A96C-6727FCE406C4}">
      <dsp:nvSpPr>
        <dsp:cNvPr id="0" name=""/>
        <dsp:cNvSpPr/>
      </dsp:nvSpPr>
      <dsp:spPr>
        <a:xfrm>
          <a:off x="1162369" y="1509979"/>
          <a:ext cx="1773007" cy="12420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</a:rPr>
            <a:t>Позволяет родителям </a:t>
          </a:r>
          <a:r>
            <a:rPr lang="ru-RU" sz="1600" b="1" kern="1200" dirty="0" smtClean="0">
              <a:latin typeface="Verdana" pitchFamily="34" charset="0"/>
            </a:rPr>
            <a:t>всегда знать время прихода ребенка в школу и ухода из нее</a:t>
          </a:r>
          <a:endParaRPr lang="ru-RU" sz="1600" kern="1200" dirty="0">
            <a:latin typeface="Verdana" pitchFamily="34" charset="0"/>
          </a:endParaRPr>
        </a:p>
      </dsp:txBody>
      <dsp:txXfrm>
        <a:off x="1162369" y="1509979"/>
        <a:ext cx="1773007" cy="124207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4BCE3-7999-45F7-AC1E-CA51281494B4}">
      <dsp:nvSpPr>
        <dsp:cNvPr id="0" name=""/>
        <dsp:cNvSpPr/>
      </dsp:nvSpPr>
      <dsp:spPr>
        <a:xfrm>
          <a:off x="1525190" y="1378275"/>
          <a:ext cx="2856383" cy="190520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оснащение школы Системой Контроля Управления Доступом положительно влияет на успеваемость учеников</a:t>
          </a:r>
          <a:endParaRPr lang="ru-RU" sz="1600" kern="1200" dirty="0"/>
        </a:p>
      </dsp:txBody>
      <dsp:txXfrm>
        <a:off x="1982212" y="1378275"/>
        <a:ext cx="2399362" cy="1905207"/>
      </dsp:txXfrm>
    </dsp:sp>
    <dsp:sp modelId="{354AA8FB-013D-460B-A74A-48EA58D8BFFC}">
      <dsp:nvSpPr>
        <dsp:cNvPr id="0" name=""/>
        <dsp:cNvSpPr/>
      </dsp:nvSpPr>
      <dsp:spPr>
        <a:xfrm>
          <a:off x="1525190" y="3283483"/>
          <a:ext cx="2856383" cy="1905207"/>
        </a:xfrm>
        <a:prstGeom prst="rect">
          <a:avLst/>
        </a:prstGeom>
        <a:solidFill>
          <a:schemeClr val="accent4">
            <a:tint val="40000"/>
            <a:alpha val="90000"/>
            <a:hueOff val="-1315235"/>
            <a:satOff val="7386"/>
            <a:lumOff val="469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315235"/>
              <a:satOff val="7386"/>
              <a:lumOff val="4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такого рода контроль резко сокращает количество прогулов, опозданий и форс-мажорных ситуаций</a:t>
          </a:r>
          <a:endParaRPr lang="ru-RU" sz="1600" kern="1200" dirty="0"/>
        </a:p>
      </dsp:txBody>
      <dsp:txXfrm>
        <a:off x="1982212" y="3283483"/>
        <a:ext cx="2399362" cy="1905207"/>
      </dsp:txXfrm>
    </dsp:sp>
    <dsp:sp modelId="{7D0B3F2D-4676-4F94-BB72-D7852C911337}">
      <dsp:nvSpPr>
        <dsp:cNvPr id="0" name=""/>
        <dsp:cNvSpPr/>
      </dsp:nvSpPr>
      <dsp:spPr>
        <a:xfrm>
          <a:off x="1785" y="616572"/>
          <a:ext cx="1904255" cy="190425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Европейская практика показывает</a:t>
          </a:r>
          <a:endParaRPr lang="ru-RU" sz="1900" kern="1200" dirty="0"/>
        </a:p>
      </dsp:txBody>
      <dsp:txXfrm>
        <a:off x="280657" y="895444"/>
        <a:ext cx="1346511" cy="1346511"/>
      </dsp:txXfrm>
    </dsp:sp>
    <dsp:sp modelId="{89CC6D9E-29E0-4814-B330-42CB8124CA4C}">
      <dsp:nvSpPr>
        <dsp:cNvPr id="0" name=""/>
        <dsp:cNvSpPr/>
      </dsp:nvSpPr>
      <dsp:spPr>
        <a:xfrm>
          <a:off x="6285830" y="1378275"/>
          <a:ext cx="2856383" cy="1905207"/>
        </a:xfrm>
        <a:prstGeom prst="rect">
          <a:avLst/>
        </a:prstGeom>
        <a:solidFill>
          <a:schemeClr val="accent4">
            <a:tint val="40000"/>
            <a:alpha val="90000"/>
            <a:hueOff val="-2630471"/>
            <a:satOff val="14771"/>
            <a:lumOff val="939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2630471"/>
              <a:satOff val="14771"/>
              <a:lumOff val="9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в разы повышает дисциплину, а, следовательно, уровень знаний</a:t>
          </a:r>
          <a:endParaRPr lang="ru-RU" sz="1600" kern="1200" dirty="0"/>
        </a:p>
      </dsp:txBody>
      <dsp:txXfrm>
        <a:off x="6742851" y="1378275"/>
        <a:ext cx="2399362" cy="1905207"/>
      </dsp:txXfrm>
    </dsp:sp>
    <dsp:sp modelId="{AF5A817B-C74B-49AA-A992-DAD8A86BC73A}">
      <dsp:nvSpPr>
        <dsp:cNvPr id="0" name=""/>
        <dsp:cNvSpPr/>
      </dsp:nvSpPr>
      <dsp:spPr>
        <a:xfrm>
          <a:off x="6285830" y="3283483"/>
          <a:ext cx="2856383" cy="1905207"/>
        </a:xfrm>
        <a:prstGeom prst="rect">
          <a:avLst/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Снижается количество курящих учащихся: каждый факт выхода фиксируется, что вызывает необходимость объясняться перед родителями</a:t>
          </a:r>
          <a:endParaRPr lang="ru-RU" sz="1600" kern="1200" dirty="0"/>
        </a:p>
      </dsp:txBody>
      <dsp:txXfrm>
        <a:off x="6742851" y="3283483"/>
        <a:ext cx="2399362" cy="1905207"/>
      </dsp:txXfrm>
    </dsp:sp>
    <dsp:sp modelId="{49A1B7FD-997D-4908-B340-ABEC7198231C}">
      <dsp:nvSpPr>
        <dsp:cNvPr id="0" name=""/>
        <dsp:cNvSpPr/>
      </dsp:nvSpPr>
      <dsp:spPr>
        <a:xfrm>
          <a:off x="4762425" y="616572"/>
          <a:ext cx="1904255" cy="1904255"/>
        </a:xfrm>
        <a:prstGeom prst="ellips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Внедрение СКУД</a:t>
          </a:r>
          <a:endParaRPr lang="ru-RU" sz="1900" kern="1200" dirty="0"/>
        </a:p>
      </dsp:txBody>
      <dsp:txXfrm>
        <a:off x="5041297" y="895444"/>
        <a:ext cx="1346511" cy="13465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6B32E-FE6F-4344-B363-372A3DB99BC9}">
      <dsp:nvSpPr>
        <dsp:cNvPr id="0" name=""/>
        <dsp:cNvSpPr/>
      </dsp:nvSpPr>
      <dsp:spPr>
        <a:xfrm rot="5400000">
          <a:off x="-276871" y="278475"/>
          <a:ext cx="1845811" cy="129206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1</a:t>
          </a:r>
          <a:endParaRPr lang="ru-RU" sz="3600" kern="1200" dirty="0"/>
        </a:p>
      </dsp:txBody>
      <dsp:txXfrm rot="-5400000">
        <a:off x="2" y="647637"/>
        <a:ext cx="1292067" cy="553744"/>
      </dsp:txXfrm>
    </dsp:sp>
    <dsp:sp modelId="{C00C3F04-6C81-4379-98D5-76DEBF8E6A45}">
      <dsp:nvSpPr>
        <dsp:cNvPr id="0" name=""/>
        <dsp:cNvSpPr/>
      </dsp:nvSpPr>
      <dsp:spPr>
        <a:xfrm rot="5400000">
          <a:off x="4618145" y="-3324473"/>
          <a:ext cx="1199777" cy="78519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Исключается возможность </a:t>
          </a:r>
          <a:r>
            <a:rPr lang="ru-RU" sz="1800" kern="1200" dirty="0" smtClean="0"/>
            <a:t>проникновения в </a:t>
          </a:r>
          <a:r>
            <a:rPr lang="ru-RU" sz="1800" kern="1200" dirty="0" smtClean="0"/>
            <a:t>здание третьих лиц, что оберегает школьное имущество от кражи и порчи, а также защищает учащихся и персонал учебного заведения</a:t>
          </a:r>
          <a:endParaRPr lang="ru-RU" sz="1800" kern="1200" dirty="0"/>
        </a:p>
      </dsp:txBody>
      <dsp:txXfrm rot="-5400000">
        <a:off x="1292068" y="60172"/>
        <a:ext cx="7793364" cy="1082641"/>
      </dsp:txXfrm>
    </dsp:sp>
    <dsp:sp modelId="{C9A0C9B2-4A9D-4333-8C6E-78AFCB40B9F9}">
      <dsp:nvSpPr>
        <dsp:cNvPr id="0" name=""/>
        <dsp:cNvSpPr/>
      </dsp:nvSpPr>
      <dsp:spPr>
        <a:xfrm rot="5400000">
          <a:off x="-276871" y="1932562"/>
          <a:ext cx="1845811" cy="1292067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2</a:t>
          </a:r>
          <a:endParaRPr lang="ru-RU" sz="3600" kern="1200" dirty="0"/>
        </a:p>
      </dsp:txBody>
      <dsp:txXfrm rot="-5400000">
        <a:off x="2" y="2301724"/>
        <a:ext cx="1292067" cy="553744"/>
      </dsp:txXfrm>
    </dsp:sp>
    <dsp:sp modelId="{DE590739-935D-4632-BC33-5C1F886B99B0}">
      <dsp:nvSpPr>
        <dsp:cNvPr id="0" name=""/>
        <dsp:cNvSpPr/>
      </dsp:nvSpPr>
      <dsp:spPr>
        <a:xfrm rot="5400000">
          <a:off x="4618145" y="-1670387"/>
          <a:ext cx="1199777" cy="78519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Установка турникетов позволяет избежать ряда неприятных ситуаций, ведь благодаря данной системе родитель спокоен, зная, что его ребенок находится на занятиях, а учителя застрахованы от обвинений в любых происшествиях, произошедших не на территории школы</a:t>
          </a:r>
          <a:endParaRPr lang="ru-RU" sz="1800" kern="1200" dirty="0"/>
        </a:p>
      </dsp:txBody>
      <dsp:txXfrm rot="-5400000">
        <a:off x="1292068" y="1714258"/>
        <a:ext cx="7793364" cy="1082641"/>
      </dsp:txXfrm>
    </dsp:sp>
    <dsp:sp modelId="{33F2FEFB-0022-4AEB-8038-3FBCBB121EB4}">
      <dsp:nvSpPr>
        <dsp:cNvPr id="0" name=""/>
        <dsp:cNvSpPr/>
      </dsp:nvSpPr>
      <dsp:spPr>
        <a:xfrm rot="5400000">
          <a:off x="-276871" y="3586648"/>
          <a:ext cx="1845811" cy="1292067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3</a:t>
          </a:r>
          <a:endParaRPr lang="ru-RU" sz="3600" kern="1200" dirty="0"/>
        </a:p>
      </dsp:txBody>
      <dsp:txXfrm rot="-5400000">
        <a:off x="2" y="3955810"/>
        <a:ext cx="1292067" cy="553744"/>
      </dsp:txXfrm>
    </dsp:sp>
    <dsp:sp modelId="{89A5C8AF-6A84-44A7-AAE3-0D79A7F9CCF9}">
      <dsp:nvSpPr>
        <dsp:cNvPr id="0" name=""/>
        <dsp:cNvSpPr/>
      </dsp:nvSpPr>
      <dsp:spPr>
        <a:xfrm rot="5400000">
          <a:off x="4618145" y="-16300"/>
          <a:ext cx="1199777" cy="78519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Также система "Безопасность в каждую школу" дисциплинирует учащихся: ни для кого не секрет, что опоздания на занятия и их прогулы - бич большинства учебных заведений, а установка предлагаемого оборудования исключает возможность утаить подобные действия от родителей</a:t>
          </a:r>
          <a:endParaRPr lang="ru-RU" sz="1800" kern="1200" dirty="0"/>
        </a:p>
      </dsp:txBody>
      <dsp:txXfrm rot="-5400000">
        <a:off x="1292068" y="3368345"/>
        <a:ext cx="7793364" cy="10826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672865-BB1F-411F-A2B8-785E5CEF6AE9}">
      <dsp:nvSpPr>
        <dsp:cNvPr id="0" name=""/>
        <dsp:cNvSpPr/>
      </dsp:nvSpPr>
      <dsp:spPr>
        <a:xfrm>
          <a:off x="80609" y="381325"/>
          <a:ext cx="3983205" cy="5080619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983109C-5CC6-4048-8FB0-13F82E154BE4}">
      <dsp:nvSpPr>
        <dsp:cNvPr id="0" name=""/>
        <dsp:cNvSpPr/>
      </dsp:nvSpPr>
      <dsp:spPr>
        <a:xfrm>
          <a:off x="239937" y="2210348"/>
          <a:ext cx="3067068" cy="3048371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cap="none" spc="0" smtClean="0">
              <a:ln w="31550" cmpd="sng"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В стране каждый год находятся в розыске свыше 120 тысяч ушедших и не вернувшихся</a:t>
          </a:r>
          <a:endParaRPr lang="ru-RU" sz="3000" b="1" kern="1200" cap="none" spc="0" dirty="0">
            <a:ln w="31550" cmpd="sng">
              <a:prstDash val="solid"/>
            </a:ln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39937" y="2210348"/>
        <a:ext cx="3067068" cy="3048371"/>
      </dsp:txXfrm>
    </dsp:sp>
    <dsp:sp modelId="{FD873B97-D643-4D7E-88FC-3090D010ECC1}">
      <dsp:nvSpPr>
        <dsp:cNvPr id="0" name=""/>
        <dsp:cNvSpPr/>
      </dsp:nvSpPr>
      <dsp:spPr>
        <a:xfrm>
          <a:off x="3407986" y="144016"/>
          <a:ext cx="1371767" cy="137176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8B5B4A3-62AD-46CB-A94E-A52017337C15}">
      <dsp:nvSpPr>
        <dsp:cNvPr id="0" name=""/>
        <dsp:cNvSpPr/>
      </dsp:nvSpPr>
      <dsp:spPr>
        <a:xfrm>
          <a:off x="4749698" y="127294"/>
          <a:ext cx="4206188" cy="1371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Среди них – приблизительно 15 000 детей</a:t>
          </a:r>
          <a:endParaRPr lang="ru-RU" sz="1800" kern="1200" dirty="0"/>
        </a:p>
      </dsp:txBody>
      <dsp:txXfrm>
        <a:off x="4749698" y="127294"/>
        <a:ext cx="4206188" cy="1371767"/>
      </dsp:txXfrm>
    </dsp:sp>
    <dsp:sp modelId="{7E3A503C-547A-42E8-8DD1-059A3382E1E1}">
      <dsp:nvSpPr>
        <dsp:cNvPr id="0" name=""/>
        <dsp:cNvSpPr/>
      </dsp:nvSpPr>
      <dsp:spPr>
        <a:xfrm>
          <a:off x="3377931" y="1745980"/>
          <a:ext cx="1371767" cy="1371767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FDBBD43-EB00-4989-ACE3-58710CAB68C8}">
      <dsp:nvSpPr>
        <dsp:cNvPr id="0" name=""/>
        <dsp:cNvSpPr/>
      </dsp:nvSpPr>
      <dsp:spPr>
        <a:xfrm>
          <a:off x="4749698" y="1745980"/>
          <a:ext cx="4206188" cy="1371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Истории исчезновений детей начинаются, как правило, одинаково: ушел из дома, с учёбы и не вернулся. Статистика свидетельствует: находят половину из пропавших. Живыми или мёртвыми.</a:t>
          </a:r>
          <a:endParaRPr lang="ru-RU" sz="1800" kern="1200" dirty="0"/>
        </a:p>
      </dsp:txBody>
      <dsp:txXfrm>
        <a:off x="4749698" y="1745980"/>
        <a:ext cx="4206188" cy="1371767"/>
      </dsp:txXfrm>
    </dsp:sp>
    <dsp:sp modelId="{65D2FC7C-48A3-46B3-A1BD-E242D3E337D5}">
      <dsp:nvSpPr>
        <dsp:cNvPr id="0" name=""/>
        <dsp:cNvSpPr/>
      </dsp:nvSpPr>
      <dsp:spPr>
        <a:xfrm>
          <a:off x="3377931" y="3364665"/>
          <a:ext cx="1371767" cy="1371767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3B71AA6-33ED-4BBF-8836-7911CB52FF4F}">
      <dsp:nvSpPr>
        <dsp:cNvPr id="0" name=""/>
        <dsp:cNvSpPr/>
      </dsp:nvSpPr>
      <dsp:spPr>
        <a:xfrm>
          <a:off x="4749698" y="3364665"/>
          <a:ext cx="4206188" cy="1371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Остальные </a:t>
          </a:r>
          <a:r>
            <a:rPr lang="ru-RU" sz="1800" b="1" kern="1200" dirty="0" smtClean="0"/>
            <a:t>ГОДАМИ</a:t>
          </a:r>
          <a:r>
            <a:rPr lang="ru-RU" sz="1800" kern="1200" dirty="0" smtClean="0"/>
            <a:t> значатся пропавшими без вести. </a:t>
          </a:r>
          <a:r>
            <a:rPr lang="ru-RU" sz="1800" i="0" kern="1200" dirty="0" smtClean="0"/>
            <a:t>Ежегодно в России исчезает столько людей, что они могли бы составить население небольшого города</a:t>
          </a:r>
          <a:endParaRPr lang="ru-RU" sz="1800" kern="1200" dirty="0"/>
        </a:p>
      </dsp:txBody>
      <dsp:txXfrm>
        <a:off x="4749698" y="3364665"/>
        <a:ext cx="4206188" cy="13717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1B134-F2CF-4C96-B9A4-6F50C0AD2AAC}">
      <dsp:nvSpPr>
        <dsp:cNvPr id="0" name=""/>
        <dsp:cNvSpPr/>
      </dsp:nvSpPr>
      <dsp:spPr>
        <a:xfrm>
          <a:off x="629989" y="2390"/>
          <a:ext cx="2190005" cy="219000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/>
            <a:t>Благодаря данной системе, родители получают </a:t>
          </a:r>
          <a:r>
            <a:rPr lang="ru-RU" sz="1200" b="1" u="sng" kern="1200" dirty="0" err="1" smtClean="0"/>
            <a:t>возможнось</a:t>
          </a:r>
          <a:r>
            <a:rPr lang="ru-RU" sz="1200" b="1" u="sng" kern="1200" dirty="0" smtClean="0"/>
            <a:t> МОМЕНТАЛЬНО получать информацию о местонахождении ребенка </a:t>
          </a:r>
          <a:endParaRPr lang="ru-RU" sz="1200" kern="1200" dirty="0"/>
        </a:p>
      </dsp:txBody>
      <dsp:txXfrm>
        <a:off x="950708" y="323109"/>
        <a:ext cx="1548567" cy="1548567"/>
      </dsp:txXfrm>
    </dsp:sp>
    <dsp:sp modelId="{C9C7718D-134B-4EE9-8478-A4136B0B7AED}">
      <dsp:nvSpPr>
        <dsp:cNvPr id="0" name=""/>
        <dsp:cNvSpPr/>
      </dsp:nvSpPr>
      <dsp:spPr>
        <a:xfrm>
          <a:off x="1089890" y="2370225"/>
          <a:ext cx="1270203" cy="1270203"/>
        </a:xfrm>
        <a:prstGeom prst="mathPlus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258255" y="2855951"/>
        <a:ext cx="933473" cy="298751"/>
      </dsp:txXfrm>
    </dsp:sp>
    <dsp:sp modelId="{5620D7D7-9A70-4345-A5B5-6AF94152271B}">
      <dsp:nvSpPr>
        <dsp:cNvPr id="0" name=""/>
        <dsp:cNvSpPr/>
      </dsp:nvSpPr>
      <dsp:spPr>
        <a:xfrm>
          <a:off x="629989" y="3818257"/>
          <a:ext cx="2190005" cy="2190005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/>
            <a:t>и максимально оперативно принимать меры</a:t>
          </a:r>
          <a:endParaRPr lang="ru-RU" sz="1600" kern="1200" dirty="0"/>
        </a:p>
      </dsp:txBody>
      <dsp:txXfrm>
        <a:off x="950708" y="4138976"/>
        <a:ext cx="1548567" cy="1548567"/>
      </dsp:txXfrm>
    </dsp:sp>
    <dsp:sp modelId="{D759E2A5-2097-4C4E-A0DB-791D9C05DD5A}">
      <dsp:nvSpPr>
        <dsp:cNvPr id="0" name=""/>
        <dsp:cNvSpPr/>
      </dsp:nvSpPr>
      <dsp:spPr>
        <a:xfrm>
          <a:off x="3148496" y="2597985"/>
          <a:ext cx="696421" cy="81468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3148496" y="2760921"/>
        <a:ext cx="487495" cy="488810"/>
      </dsp:txXfrm>
    </dsp:sp>
    <dsp:sp modelId="{2C5D0C33-EFBD-45A8-AB48-930CE025F97A}">
      <dsp:nvSpPr>
        <dsp:cNvPr id="0" name=""/>
        <dsp:cNvSpPr/>
      </dsp:nvSpPr>
      <dsp:spPr>
        <a:xfrm>
          <a:off x="4133998" y="815321"/>
          <a:ext cx="4380011" cy="4380011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u="sng" kern="1200" dirty="0" smtClean="0"/>
            <a:t>Предупреждён - значит вооружён!</a:t>
          </a:r>
          <a:endParaRPr lang="ru-RU" sz="3500" kern="1200" dirty="0"/>
        </a:p>
      </dsp:txBody>
      <dsp:txXfrm>
        <a:off x="4775436" y="1456759"/>
        <a:ext cx="3097135" cy="3097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EF73B-AB39-41F7-A34B-0C688A980AEE}">
      <dsp:nvSpPr>
        <dsp:cNvPr id="0" name=""/>
        <dsp:cNvSpPr/>
      </dsp:nvSpPr>
      <dsp:spPr>
        <a:xfrm>
          <a:off x="3266096" y="2733245"/>
          <a:ext cx="2394319" cy="548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435"/>
              </a:lnTo>
              <a:lnTo>
                <a:pt x="2394319" y="276435"/>
              </a:lnTo>
              <a:lnTo>
                <a:pt x="2394319" y="54851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0223E-F65B-4559-9FEE-A44F7A50E6FD}">
      <dsp:nvSpPr>
        <dsp:cNvPr id="0" name=""/>
        <dsp:cNvSpPr/>
      </dsp:nvSpPr>
      <dsp:spPr>
        <a:xfrm>
          <a:off x="871777" y="2733245"/>
          <a:ext cx="2394319" cy="548516"/>
        </a:xfrm>
        <a:custGeom>
          <a:avLst/>
          <a:gdLst/>
          <a:ahLst/>
          <a:cxnLst/>
          <a:rect l="0" t="0" r="0" b="0"/>
          <a:pathLst>
            <a:path>
              <a:moveTo>
                <a:pt x="2394319" y="0"/>
              </a:moveTo>
              <a:lnTo>
                <a:pt x="2394319" y="276435"/>
              </a:lnTo>
              <a:lnTo>
                <a:pt x="0" y="276435"/>
              </a:lnTo>
              <a:lnTo>
                <a:pt x="0" y="54851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16A55-1CE0-4CE3-8C3D-705ADADE7956}">
      <dsp:nvSpPr>
        <dsp:cNvPr id="0" name=""/>
        <dsp:cNvSpPr/>
      </dsp:nvSpPr>
      <dsp:spPr>
        <a:xfrm>
          <a:off x="2395435" y="991922"/>
          <a:ext cx="1741322" cy="174132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1DFC058-FFCA-4222-A83F-A5120B5A333B}">
      <dsp:nvSpPr>
        <dsp:cNvPr id="0" name=""/>
        <dsp:cNvSpPr/>
      </dsp:nvSpPr>
      <dsp:spPr>
        <a:xfrm>
          <a:off x="4136758" y="987569"/>
          <a:ext cx="2611984" cy="1741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рамках данного проекта мы </a:t>
          </a:r>
          <a:r>
            <a:rPr lang="ru-RU" sz="1600" u="sng" kern="1200" dirty="0" smtClean="0"/>
            <a:t>абсолютно бесплатно и безвозмездно</a:t>
          </a:r>
          <a:r>
            <a:rPr lang="ru-RU" sz="1600" kern="1200" dirty="0" smtClean="0"/>
            <a:t> </a:t>
          </a:r>
          <a:r>
            <a:rPr lang="ru-RU" sz="1600" kern="1200" dirty="0" smtClean="0"/>
            <a:t>устанавливаем в холле </a:t>
          </a:r>
          <a:r>
            <a:rPr lang="ru-RU" sz="1600" kern="1200" dirty="0" smtClean="0"/>
            <a:t>школы электронную проходную</a:t>
          </a:r>
          <a:endParaRPr lang="ru-RU" sz="1600" kern="1200" dirty="0"/>
        </a:p>
      </dsp:txBody>
      <dsp:txXfrm>
        <a:off x="4136758" y="987569"/>
        <a:ext cx="2611984" cy="1741322"/>
      </dsp:txXfrm>
    </dsp:sp>
    <dsp:sp modelId="{FF949DD5-0AFC-4B99-BB2F-79C9E8C2EADA}">
      <dsp:nvSpPr>
        <dsp:cNvPr id="0" name=""/>
        <dsp:cNvSpPr/>
      </dsp:nvSpPr>
      <dsp:spPr>
        <a:xfrm>
          <a:off x="1116" y="3281762"/>
          <a:ext cx="1741322" cy="174132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1F07CD-D836-46A4-B45D-6E2DF93EBFA6}">
      <dsp:nvSpPr>
        <dsp:cNvPr id="0" name=""/>
        <dsp:cNvSpPr/>
      </dsp:nvSpPr>
      <dsp:spPr>
        <a:xfrm>
          <a:off x="1742439" y="3277408"/>
          <a:ext cx="2611984" cy="1741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состоящую из нескольких турникетов</a:t>
          </a:r>
          <a:endParaRPr lang="ru-RU" sz="2000" kern="1200" dirty="0"/>
        </a:p>
      </dsp:txBody>
      <dsp:txXfrm>
        <a:off x="1742439" y="3277408"/>
        <a:ext cx="2611984" cy="1741322"/>
      </dsp:txXfrm>
    </dsp:sp>
    <dsp:sp modelId="{25E25847-5DA5-4AF0-B7EB-7BD6B66257D6}">
      <dsp:nvSpPr>
        <dsp:cNvPr id="0" name=""/>
        <dsp:cNvSpPr/>
      </dsp:nvSpPr>
      <dsp:spPr>
        <a:xfrm>
          <a:off x="4789754" y="3281762"/>
          <a:ext cx="1741322" cy="174132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374D59C-A95A-4792-B177-59C2EA31522D}">
      <dsp:nvSpPr>
        <dsp:cNvPr id="0" name=""/>
        <dsp:cNvSpPr/>
      </dsp:nvSpPr>
      <dsp:spPr>
        <a:xfrm>
          <a:off x="6531077" y="3277408"/>
          <a:ext cx="2611984" cy="1741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 систему ограждений , оборудованных  системой "</a:t>
          </a:r>
          <a:r>
            <a:rPr lang="ru-RU" sz="1600" kern="1200" dirty="0" err="1" smtClean="0"/>
            <a:t>АнтиПаника</a:t>
          </a:r>
          <a:r>
            <a:rPr lang="ru-RU" sz="1600" kern="1200" dirty="0" smtClean="0"/>
            <a:t>" - в режиме чрезвычайной ситуации ограждения демонтируются за 2 секунды</a:t>
          </a:r>
          <a:endParaRPr lang="ru-RU" sz="1600" kern="1200" dirty="0"/>
        </a:p>
      </dsp:txBody>
      <dsp:txXfrm>
        <a:off x="6531077" y="3277408"/>
        <a:ext cx="2611984" cy="174132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081A5B-F5D5-4E97-91AF-9AA34ECFD8A8}">
      <dsp:nvSpPr>
        <dsp:cNvPr id="0" name=""/>
        <dsp:cNvSpPr/>
      </dsp:nvSpPr>
      <dsp:spPr>
        <a:xfrm>
          <a:off x="1092053" y="0"/>
          <a:ext cx="2683734" cy="178914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77A5D12-6C61-4561-8FF6-92B650253092}">
      <dsp:nvSpPr>
        <dsp:cNvPr id="0" name=""/>
        <dsp:cNvSpPr/>
      </dsp:nvSpPr>
      <dsp:spPr>
        <a:xfrm>
          <a:off x="3887842" y="1901028"/>
          <a:ext cx="3802189" cy="2348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Доступ в школу в таком случае осуществляется с помощью именных пластиковых карт, которые также АБСОЛЮТНО БЕСПЛАТНО выдаются каждому из учеников и сотрудников школы</a:t>
          </a:r>
          <a:endParaRPr lang="ru-RU" sz="2100" kern="1200" dirty="0"/>
        </a:p>
      </dsp:txBody>
      <dsp:txXfrm>
        <a:off x="3887842" y="1901028"/>
        <a:ext cx="3802189" cy="2348545"/>
      </dsp:txXfrm>
    </dsp:sp>
    <dsp:sp modelId="{BBAA47D7-E657-4221-94FF-AC9DA817C465}">
      <dsp:nvSpPr>
        <dsp:cNvPr id="0" name=""/>
        <dsp:cNvSpPr/>
      </dsp:nvSpPr>
      <dsp:spPr>
        <a:xfrm>
          <a:off x="3552375" y="1565849"/>
          <a:ext cx="913138" cy="913374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DA4E61-4690-4EC2-9469-0CBA397875F5}">
      <dsp:nvSpPr>
        <dsp:cNvPr id="0" name=""/>
        <dsp:cNvSpPr/>
      </dsp:nvSpPr>
      <dsp:spPr>
        <a:xfrm rot="5400000">
          <a:off x="7138690" y="1565968"/>
          <a:ext cx="913374" cy="913138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C0AC90-B7BE-4D6F-B87C-4823FB48F885}">
      <dsp:nvSpPr>
        <dsp:cNvPr id="0" name=""/>
        <dsp:cNvSpPr/>
      </dsp:nvSpPr>
      <dsp:spPr>
        <a:xfrm rot="16200000">
          <a:off x="3552257" y="3671955"/>
          <a:ext cx="913374" cy="913138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B465F6-DDAF-43DF-AD59-9F2884DD8826}">
      <dsp:nvSpPr>
        <dsp:cNvPr id="0" name=""/>
        <dsp:cNvSpPr/>
      </dsp:nvSpPr>
      <dsp:spPr>
        <a:xfrm rot="10800000">
          <a:off x="7138808" y="3671837"/>
          <a:ext cx="913138" cy="913374"/>
        </a:xfrm>
        <a:prstGeom prst="halfFrame">
          <a:avLst>
            <a:gd name="adj1" fmla="val 25770"/>
            <a:gd name="adj2" fmla="val 2577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250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565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662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41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826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6782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4797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494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1601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315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57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C3F51-835A-4DEC-AABD-04A8549E22DA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54457-7BF2-4E35-9F56-B4F27B4355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70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hyperlink" Target="mailto:Guseva61@icloud.co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4" t="7690" r="16544" b="62301"/>
          <a:stretch/>
        </p:blipFill>
        <p:spPr bwMode="auto">
          <a:xfrm>
            <a:off x="0" y="2348"/>
            <a:ext cx="9144000" cy="219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6608" b="5246"/>
          <a:stretch/>
        </p:blipFill>
        <p:spPr bwMode="auto">
          <a:xfrm>
            <a:off x="4093871" y="5577943"/>
            <a:ext cx="5054352" cy="130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7065" y="-97861"/>
            <a:ext cx="3096344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Горизонтальный свиток 1"/>
          <p:cNvSpPr/>
          <p:nvPr/>
        </p:nvSpPr>
        <p:spPr>
          <a:xfrm>
            <a:off x="3131840" y="15396"/>
            <a:ext cx="3296847" cy="126783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Безопасность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в каждую школу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5000" y="2420888"/>
            <a:ext cx="3429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 "Безопасность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каждую школу" стоит на страже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Вашего спокойствия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БЕЗОПАСНОСТИ ВАШЕГО РЕБЁНКА!</a:t>
            </a:r>
          </a:p>
        </p:txBody>
      </p:sp>
      <p:pic>
        <p:nvPicPr>
          <p:cNvPr id="2054" name="Picture 6" descr="http://www.logoslovo.ru/media/pic_full/1/34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28516"/>
            <a:ext cx="5715000" cy="4048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27898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214437" y="1702374"/>
            <a:ext cx="6715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Итак проект «Безопасность в каждую школу» способствуют:</a:t>
            </a:r>
            <a:endParaRPr lang="ru-RU" sz="1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027260757"/>
              </p:ext>
            </p:extLst>
          </p:nvPr>
        </p:nvGraphicFramePr>
        <p:xfrm>
          <a:off x="27531" y="1987099"/>
          <a:ext cx="9144000" cy="4870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62026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605305279"/>
              </p:ext>
            </p:extLst>
          </p:nvPr>
        </p:nvGraphicFramePr>
        <p:xfrm>
          <a:off x="0" y="1052736"/>
          <a:ext cx="9144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3130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759655"/>
            <a:ext cx="5838457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Ваше внимание!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933185"/>
            <a:ext cx="5138843" cy="333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400" b="1" i="1" dirty="0" smtClean="0">
                <a:solidFill>
                  <a:srgbClr val="008CD2"/>
                </a:solidFill>
                <a:latin typeface="Calibri" pitchFamily="34" charset="0"/>
              </a:rPr>
              <a:t>Сайт: </a:t>
            </a:r>
            <a:r>
              <a:rPr lang="ru-RU" sz="2400" b="1" i="1" dirty="0" err="1" smtClean="0">
                <a:solidFill>
                  <a:srgbClr val="008CD2"/>
                </a:solidFill>
                <a:latin typeface="Calibri" pitchFamily="34" charset="0"/>
              </a:rPr>
              <a:t>ростинформсервис.рф</a:t>
            </a:r>
            <a:endParaRPr lang="ru-RU" sz="2400" b="1" i="1" dirty="0" smtClean="0">
              <a:solidFill>
                <a:srgbClr val="008CD2"/>
              </a:solidFill>
              <a:latin typeface="Calibri" pitchFamily="34" charset="0"/>
            </a:endParaRPr>
          </a:p>
          <a:p>
            <a:pPr algn="ctr">
              <a:lnSpc>
                <a:spcPts val="1600"/>
              </a:lnSpc>
            </a:pPr>
            <a:r>
              <a:rPr lang="ru-RU" sz="2400" b="1" i="1" dirty="0" smtClean="0">
                <a:solidFill>
                  <a:srgbClr val="008CD2"/>
                </a:solidFill>
                <a:latin typeface="Calibri" pitchFamily="34" charset="0"/>
              </a:rPr>
              <a:t> </a:t>
            </a:r>
          </a:p>
          <a:p>
            <a:pPr algn="ctr">
              <a:lnSpc>
                <a:spcPts val="1600"/>
              </a:lnSpc>
            </a:pPr>
            <a:r>
              <a:rPr lang="ru-RU" sz="2400" b="1" i="1" dirty="0" smtClean="0">
                <a:solidFill>
                  <a:srgbClr val="008CD2"/>
                </a:solidFill>
                <a:latin typeface="Calibri" pitchFamily="34" charset="0"/>
              </a:rPr>
              <a:t>По всем </a:t>
            </a:r>
            <a:r>
              <a:rPr lang="ru-RU" sz="2400" b="1" i="1" dirty="0">
                <a:solidFill>
                  <a:srgbClr val="008CD2"/>
                </a:solidFill>
                <a:latin typeface="Calibri" pitchFamily="34" charset="0"/>
              </a:rPr>
              <a:t>вопросам</a:t>
            </a:r>
          </a:p>
          <a:p>
            <a:pPr algn="ctr">
              <a:lnSpc>
                <a:spcPts val="1600"/>
              </a:lnSpc>
            </a:pPr>
            <a:r>
              <a:rPr lang="ru-RU" sz="2400" b="1" i="1" dirty="0" smtClean="0">
                <a:solidFill>
                  <a:srgbClr val="008CD2"/>
                </a:solidFill>
                <a:latin typeface="Calibri" pitchFamily="34" charset="0"/>
              </a:rPr>
              <a:t>Обращаться: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5D8A"/>
                </a:solidFill>
                <a:latin typeface="Verdana" pitchFamily="34" charset="0"/>
                <a:cs typeface="Arial" pitchFamily="34" charset="0"/>
              </a:rPr>
              <a:t>Гусева Анастасия Андреевна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Ведущий специалист отдела развития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   </a:t>
            </a:r>
            <a:r>
              <a:rPr lang="ru-RU" sz="2400" dirty="0">
                <a:solidFill>
                  <a:srgbClr val="000000"/>
                </a:solidFill>
                <a:latin typeface="Verdana" pitchFamily="34" charset="0"/>
                <a:cs typeface="Arial" pitchFamily="34" charset="0"/>
                <a:hlinkClick r:id="rId4"/>
              </a:rPr>
              <a:t>Guseva61@icloud.com</a:t>
            </a:r>
            <a:endParaRPr lang="ru-RU" sz="2400" dirty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   8-961-312-54-91</a:t>
            </a:r>
          </a:p>
          <a:p>
            <a:pPr algn="ctr">
              <a:lnSpc>
                <a:spcPts val="1600"/>
              </a:lnSpc>
            </a:pPr>
            <a:endParaRPr lang="ru-RU" sz="2400" b="1" i="1" dirty="0">
              <a:solidFill>
                <a:srgbClr val="008CD2"/>
              </a:solidFill>
              <a:latin typeface="Calibri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32" t="13097" r="31705" b="40474"/>
          <a:stretch/>
        </p:blipFill>
        <p:spPr bwMode="auto">
          <a:xfrm>
            <a:off x="0" y="2696953"/>
            <a:ext cx="4978400" cy="339634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920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4" t="7690" r="17433" b="62301"/>
          <a:stretch/>
        </p:blipFill>
        <p:spPr bwMode="auto">
          <a:xfrm>
            <a:off x="0" y="2348"/>
            <a:ext cx="9144000" cy="219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385" b="5246"/>
          <a:stretch/>
        </p:blipFill>
        <p:spPr bwMode="auto">
          <a:xfrm>
            <a:off x="4093871" y="5577943"/>
            <a:ext cx="5050129" cy="130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69273" y="7755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72583877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248385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36794"/>
            <a:ext cx="56751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Возможности данной системы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260804389"/>
              </p:ext>
            </p:extLst>
          </p:nvPr>
        </p:nvGraphicFramePr>
        <p:xfrm>
          <a:off x="0" y="1700808"/>
          <a:ext cx="9144000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6484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26384419"/>
              </p:ext>
            </p:extLst>
          </p:nvPr>
        </p:nvGraphicFramePr>
        <p:xfrm>
          <a:off x="0" y="1268760"/>
          <a:ext cx="903649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611515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61441783"/>
              </p:ext>
            </p:extLst>
          </p:nvPr>
        </p:nvGraphicFramePr>
        <p:xfrm>
          <a:off x="0" y="847347"/>
          <a:ext cx="9144000" cy="6010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736396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242403255"/>
              </p:ext>
            </p:extLst>
          </p:nvPr>
        </p:nvGraphicFramePr>
        <p:xfrm>
          <a:off x="-178" y="847347"/>
          <a:ext cx="9144178" cy="6010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0645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403373908"/>
              </p:ext>
            </p:extLst>
          </p:nvPr>
        </p:nvGraphicFramePr>
        <p:xfrm>
          <a:off x="0" y="2012140"/>
          <a:ext cx="9144000" cy="4585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0519949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280433949"/>
              </p:ext>
            </p:extLst>
          </p:nvPr>
        </p:nvGraphicFramePr>
        <p:xfrm>
          <a:off x="0" y="1869411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48506" y="4653136"/>
            <a:ext cx="619549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Стоит ли безопасность Вашего ребёнка 4 рубля в день</a:t>
            </a:r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algn="ctr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Решать </a:t>
            </a:r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988840"/>
            <a:ext cx="47214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Услуга смс-информирование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170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3" t="7690" r="17167" b="62301"/>
          <a:stretch/>
        </p:blipFill>
        <p:spPr bwMode="auto">
          <a:xfrm>
            <a:off x="0" y="2349"/>
            <a:ext cx="9144000" cy="184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45" t="76951" r="17599" b="5246"/>
          <a:stretch/>
        </p:blipFill>
        <p:spPr bwMode="auto">
          <a:xfrm>
            <a:off x="4093872" y="6093296"/>
            <a:ext cx="5050128" cy="786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4758" y="16349"/>
            <a:ext cx="3542781" cy="830997"/>
          </a:xfrm>
          <a:custGeom>
            <a:avLst/>
            <a:gdLst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0 w 3542781"/>
              <a:gd name="connsiteY3" fmla="*/ 830997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69273 w 3542781"/>
              <a:gd name="connsiteY3" fmla="*/ 775579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180110 w 3542781"/>
              <a:gd name="connsiteY3" fmla="*/ 734015 h 830997"/>
              <a:gd name="connsiteX4" fmla="*/ 0 w 3542781"/>
              <a:gd name="connsiteY4" fmla="*/ 0 h 830997"/>
              <a:gd name="connsiteX0" fmla="*/ 0 w 3542781"/>
              <a:gd name="connsiteY0" fmla="*/ 0 h 830997"/>
              <a:gd name="connsiteX1" fmla="*/ 3542781 w 3542781"/>
              <a:gd name="connsiteY1" fmla="*/ 0 h 830997"/>
              <a:gd name="connsiteX2" fmla="*/ 3542781 w 3542781"/>
              <a:gd name="connsiteY2" fmla="*/ 830997 h 830997"/>
              <a:gd name="connsiteX3" fmla="*/ 235528 w 3542781"/>
              <a:gd name="connsiteY3" fmla="*/ 692451 h 830997"/>
              <a:gd name="connsiteX4" fmla="*/ 0 w 3542781"/>
              <a:gd name="connsiteY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2781" h="830997">
                <a:moveTo>
                  <a:pt x="0" y="0"/>
                </a:moveTo>
                <a:lnTo>
                  <a:pt x="3542781" y="0"/>
                </a:lnTo>
                <a:lnTo>
                  <a:pt x="3542781" y="830997"/>
                </a:lnTo>
                <a:lnTo>
                  <a:pt x="235528" y="69245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Безопасность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в каждую школу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9752" y="2417052"/>
            <a:ext cx="5112568" cy="35283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Наша компания </a:t>
            </a:r>
            <a:r>
              <a:rPr lang="ru-RU" sz="2400" dirty="0"/>
              <a:t>бесплатно </a:t>
            </a:r>
            <a:r>
              <a:rPr lang="ru-RU" sz="2400" dirty="0" smtClean="0"/>
              <a:t>предоставляет </a:t>
            </a:r>
            <a:r>
              <a:rPr lang="ru-RU" sz="2400" dirty="0"/>
              <a:t>услугу в тестовом режиме на десятидневный период, по истечении которого каждый из вас примет для себя решение о необходимости данной меры. С каждым из Вас в индивидуальном порядке будут заключены договора</a:t>
            </a:r>
          </a:p>
        </p:txBody>
      </p:sp>
      <p:sp>
        <p:nvSpPr>
          <p:cNvPr id="6" name="Плюс 5"/>
          <p:cNvSpPr/>
          <p:nvPr/>
        </p:nvSpPr>
        <p:spPr>
          <a:xfrm>
            <a:off x="1115616" y="1700808"/>
            <a:ext cx="1934433" cy="1771748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08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592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Ruslan</dc:creator>
  <cp:lastModifiedBy>Елена</cp:lastModifiedBy>
  <cp:revision>18</cp:revision>
  <dcterms:created xsi:type="dcterms:W3CDTF">2014-01-15T09:12:05Z</dcterms:created>
  <dcterms:modified xsi:type="dcterms:W3CDTF">2014-03-26T18:41:10Z</dcterms:modified>
</cp:coreProperties>
</file>