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56" r:id="rId3"/>
    <p:sldId id="260" r:id="rId4"/>
    <p:sldId id="268" r:id="rId5"/>
    <p:sldId id="262" r:id="rId6"/>
    <p:sldId id="261" r:id="rId7"/>
    <p:sldId id="266" r:id="rId8"/>
    <p:sldId id="264" r:id="rId9"/>
    <p:sldId id="263" r:id="rId10"/>
    <p:sldId id="267" r:id="rId11"/>
    <p:sldId id="265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13F05-AE14-454C-BEE6-5ADCC167286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BB748-40A2-4683-B2BC-2739E4CFD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ru-RU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фотоальбома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05.05.2015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05.05.2015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05.05.2015</a:t>
            </a:fld>
            <a:endParaRPr kumimoji="0"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91666" y="765254"/>
            <a:ext cx="7160678" cy="83099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127000">
                    <a:schemeClr val="accent1">
                      <a:alpha val="19000"/>
                    </a:schemeClr>
                  </a:glow>
                </a:effectLst>
                <a:latin typeface="PT Sans Bold" panose="020B0703020203020204" pitchFamily="34" charset="0"/>
                <a:cs typeface="Arial" panose="020B0604020202020204" pitchFamily="34" charset="0"/>
              </a:rPr>
              <a:t>« Победный марафон»</a:t>
            </a:r>
            <a:endParaRPr lang="ru-RU" sz="4800" b="1" dirty="0">
              <a:ln w="19050">
                <a:solidFill>
                  <a:schemeClr val="bg1"/>
                </a:solidFill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127000">
                  <a:schemeClr val="accent1">
                    <a:alpha val="19000"/>
                  </a:schemeClr>
                </a:glow>
              </a:effectLst>
              <a:latin typeface="PT Sans Bold" panose="020B0703020203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2287" y="2472744"/>
            <a:ext cx="517730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lnSpc>
                <a:spcPct val="15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Отчет о проведенных мероприятиях  обучающимися 8 класса и классным руководителем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Яковцовой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А.Н.</a:t>
            </a:r>
          </a:p>
          <a:p>
            <a:pPr marL="457200" indent="-457200" algn="ctr">
              <a:lnSpc>
                <a:spcPct val="150000"/>
              </a:lnSpc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lnSpc>
                <a:spcPct val="150000"/>
              </a:lnSpc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b="1" i="1" dirty="0" smtClean="0">
              <a:latin typeface="PT Sans Bold" panose="020B0703020203020204" pitchFamily="34" charset="0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Пушкарное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, 2015 г.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/>
          <a:stretch>
            <a:fillRect/>
          </a:stretch>
        </p:blipFill>
        <p:spPr>
          <a:xfrm>
            <a:off x="228600" y="571480"/>
            <a:ext cx="2070100" cy="2071702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/>
          <a:stretch>
            <a:fillRect/>
          </a:stretch>
        </p:blipFill>
        <p:spPr>
          <a:xfrm>
            <a:off x="228600" y="3786190"/>
            <a:ext cx="2070100" cy="250033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 cstate="print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 cstate="print"/>
          <a:stretch>
            <a:fillRect/>
          </a:stretch>
        </p:blipFill>
        <p:spPr>
          <a:xfrm>
            <a:off x="5857874" y="4495800"/>
            <a:ext cx="2286025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>
                <a:alpha val="5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Районный конкурс…</a:t>
            </a:r>
            <a:endParaRPr lang="ru-RU" dirty="0"/>
          </a:p>
        </p:txBody>
      </p:sp>
      <p:pic>
        <p:nvPicPr>
          <p:cNvPr id="5" name="Рисунок 4" descr="imag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8323" r="18323"/>
          <a:stretch>
            <a:fillRect/>
          </a:stretch>
        </p:blipFill>
        <p:spPr>
          <a:xfrm>
            <a:off x="3643839" y="987426"/>
            <a:ext cx="4872702" cy="51300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  проводится районный смотр художественной самодеятельности, в котором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Черкасина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Анастасия принимает участие.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год не стал исключением.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Песня « Казаки в Берлине» принесла нам очередную грамоту.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652" y="457199"/>
            <a:ext cx="5344732" cy="546708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Уборка могил воинов-афганцев и ветеранов ВОВ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Еще одним направлением нашей школьной деятельности является  уборка могил воинов-афганцев и ветеранов Великой Отечественной войны. Кроме того, в селе есть памятник воинам 121-стрелковой дивизии, за  которым обучающиеся 8 класса  присматривают.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/>
          <a:stretch>
            <a:fillRect/>
          </a:stretch>
        </p:blipFill>
        <p:spPr>
          <a:xfrm>
            <a:off x="3133725" y="228600"/>
            <a:ext cx="417195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5" cstate="print"/>
          <a:stretch>
            <a:fillRect/>
          </a:stretch>
        </p:blipFill>
        <p:spPr>
          <a:xfrm>
            <a:off x="228600" y="572281"/>
            <a:ext cx="2070100" cy="20701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/>
          <a:stretch>
            <a:fillRect/>
          </a:stretch>
        </p:blipFill>
        <p:spPr>
          <a:xfrm>
            <a:off x="228600" y="4001305"/>
            <a:ext cx="2070100" cy="20701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7" cstate="print"/>
          <a:stretch>
            <a:fillRect/>
          </a:stretch>
        </p:blipFill>
        <p:spPr>
          <a:xfrm>
            <a:off x="2445398" y="4495800"/>
            <a:ext cx="2729204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8" cstate="print"/>
          <a:stretch>
            <a:fillRect/>
          </a:stretch>
        </p:blipFill>
        <p:spPr>
          <a:xfrm>
            <a:off x="5857874" y="4662844"/>
            <a:ext cx="2286025" cy="172331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40924" y="875763"/>
            <a:ext cx="607882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400" b="1" dirty="0" smtClean="0">
                <a:latin typeface="Monotype Corsiva" pitchFamily="66" charset="0"/>
              </a:rPr>
              <a:t>В преддверие 70-летия Великой Победы над немецко-фашистскими захватчиками приоритетным направлением  в воспитательных делах 8 класса стало гражданско-патриотическое воспитание. </a:t>
            </a:r>
          </a:p>
          <a:p>
            <a:pPr marL="457200" indent="-457200" algn="ctr">
              <a:lnSpc>
                <a:spcPct val="150000"/>
              </a:lnSpc>
            </a:pPr>
            <a:r>
              <a:rPr lang="ru-RU" sz="2400" b="1" dirty="0" smtClean="0">
                <a:latin typeface="Monotype Corsiva" pitchFamily="66" charset="0"/>
              </a:rPr>
              <a:t>Работа велась по нескольким направлениям: через классные часы,  акции, оказание шефской помощи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631066"/>
            <a:ext cx="7772400" cy="8628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Классные часы…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06096" y="1468192"/>
            <a:ext cx="2768958" cy="379926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из направлений по достойному празднованию Великой Победы являются классные часы, в которых активное участие принимают сами обучающиеся.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7023939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2736" y="1804987"/>
            <a:ext cx="3252545" cy="326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Основную подготовку взяла на себя </a:t>
            </a:r>
            <a:r>
              <a:rPr lang="ru-RU" dirty="0" err="1" smtClean="0"/>
              <a:t>Сучкина</a:t>
            </a:r>
            <a:r>
              <a:rPr lang="ru-RU" dirty="0" smtClean="0"/>
              <a:t> Марина Дмитриевна</a:t>
            </a:r>
            <a:endParaRPr lang="ru-RU" dirty="0"/>
          </a:p>
        </p:txBody>
      </p:sp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357430"/>
            <a:ext cx="2362200" cy="17716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/>
          <a:stretch>
            <a:fillRect/>
          </a:stretch>
        </p:blipFill>
        <p:spPr>
          <a:xfrm>
            <a:off x="2949575" y="2409825"/>
            <a:ext cx="2209800" cy="16573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9" name="j0321087.jpg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/>
          <a:stretch>
            <a:fillRect/>
          </a:stretch>
        </p:blipFill>
        <p:spPr>
          <a:xfrm>
            <a:off x="5311775" y="2409825"/>
            <a:ext cx="2209800" cy="16573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sp>
        <p:nvSpPr>
          <p:cNvPr id="11" name="Текст 10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dirty="0" err="1" smtClean="0"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 smtClean="0">
                <a:latin typeface="Times New Roman" pitchFamily="18" charset="0"/>
                <a:cs typeface="Times New Roman" pitchFamily="18" charset="0"/>
              </a:rPr>
              <a:t>единого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 smtClean="0">
                <a:latin typeface="Times New Roman" pitchFamily="18" charset="0"/>
                <a:cs typeface="Times New Roman" pitchFamily="18" charset="0"/>
              </a:rPr>
              <a:t>классного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 smtClean="0">
                <a:latin typeface="Times New Roman" pitchFamily="18" charset="0"/>
                <a:cs typeface="Times New Roman" pitchFamily="18" charset="0"/>
              </a:rPr>
              <a:t>часа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 5-8 </a:t>
            </a:r>
            <a:r>
              <a:rPr dirty="0" err="1" smtClean="0">
                <a:latin typeface="Times New Roman" pitchFamily="18" charset="0"/>
                <a:cs typeface="Times New Roman" pitchFamily="18" charset="0"/>
              </a:rPr>
              <a:t>классов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 smtClean="0">
                <a:latin typeface="Times New Roman" pitchFamily="18" charset="0"/>
                <a:cs typeface="Times New Roman" pitchFamily="18" charset="0"/>
              </a:rPr>
              <a:t>тему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: " </a:t>
            </a:r>
            <a:r>
              <a:rPr dirty="0" err="1" smtClean="0"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 smtClean="0">
                <a:latin typeface="Times New Roman" pitchFamily="18" charset="0"/>
                <a:cs typeface="Times New Roman" pitchFamily="18" charset="0"/>
              </a:rPr>
              <a:t>герои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"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 Георгиевская ленточка</a:t>
            </a:r>
            <a:endParaRPr lang="ru-RU" dirty="0"/>
          </a:p>
        </p:txBody>
      </p:sp>
      <p:pic>
        <p:nvPicPr>
          <p:cNvPr id="5" name="Рисунок 4" descr="SAM_248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4381" r="14381"/>
          <a:stretch>
            <a:fillRect/>
          </a:stretch>
        </p:blipFill>
        <p:spPr>
          <a:xfrm>
            <a:off x="3720166" y="811370"/>
            <a:ext cx="4796375" cy="52288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Обучающиеся 8 и 11 классов провели общешкольную акцию   « Георгиевская ленточка».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Акция состояла из нескольких этапов.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начала было проведено анкетирование.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Была создана газета « 10 способов повязать георгиевскую ленту»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Начиная с 13 апреля обучающиеся школы и учителя не снимали ленту со своей одежды»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SAM_248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381" r="14381"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" name="Рисунок 9" descr="SAM_2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9256" y="742397"/>
            <a:ext cx="5743978" cy="55424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91685" y="218939"/>
            <a:ext cx="503563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Анкетирование обучающихся 5 класса…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Шефская помощь ветеранам…</a:t>
            </a:r>
            <a:endParaRPr lang="ru-RU" dirty="0"/>
          </a:p>
        </p:txBody>
      </p:sp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6255" r="6255"/>
          <a:stretch>
            <a:fillRect/>
          </a:stretch>
        </p:blipFill>
        <p:spPr/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dirty="0" smtClean="0"/>
              <a:t>.</a:t>
            </a:r>
            <a:endParaRPr lang="ru-RU" dirty="0"/>
          </a:p>
        </p:txBody>
      </p:sp>
      <p:pic>
        <p:nvPicPr>
          <p:cNvPr id="5" name="Рисунок 4" descr="YVOtjAhqTK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411842" cy="528638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6mEs5aHQMU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4381" r="14381"/>
          <a:stretch>
            <a:fillRect/>
          </a:stretch>
        </p:blipFill>
        <p:spPr>
          <a:xfrm>
            <a:off x="4273757" y="437882"/>
            <a:ext cx="4629150" cy="57954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0" y="347730"/>
            <a:ext cx="3375489" cy="628489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Мельчает новая эпоха,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Как в долгой засухе ручей.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брошенная хлеба кроха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Уже становится ничьей.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Нас покидают ветераны,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Те, что подобно бурлакам -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Тащили из болота страны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били злобе по рукам. Постойте же, орденоносцы,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Эпоха сквасится без вас!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 вас - ответы на вопросы,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 вас - на мир святой приказ!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 марш - солдат необратимо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Ведёт собой за горизонт...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Уходит праведная сила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новый выставляют фронт.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Пусть время нас же не обманет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вскользь не спустит рукава.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Пусть нашим подвигом здесь станет -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Их подвиг сохранить в веках!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608" y="1918951"/>
            <a:ext cx="3218411" cy="222804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« Сирень Победы…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20462"/>
            <a:ext cx="2949178" cy="280759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225</Words>
  <Application>Microsoft Office PowerPoint</Application>
  <PresentationFormat>Экран (4:3)</PresentationFormat>
  <Paragraphs>38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Классные часы…</vt:lpstr>
      <vt:lpstr>Слайд 4</vt:lpstr>
      <vt:lpstr>Акция « Георгиевская ленточка</vt:lpstr>
      <vt:lpstr>Слайд 6</vt:lpstr>
      <vt:lpstr>Слайд 7</vt:lpstr>
      <vt:lpstr>Слайд 8</vt:lpstr>
      <vt:lpstr>Акция « Сирень Победы…</vt:lpstr>
      <vt:lpstr>Слайд 10</vt:lpstr>
      <vt:lpstr>Районный конкурс…</vt:lpstr>
      <vt:lpstr>Уборка могил воинов-афганцев и ветеранов ВОВ   Еще одним направлением нашей школьной деятельности является  уборка могил воинов-афганцев и ветеранов Великой Отечественной войны. Кроме того, в селе есть памятник воинам 121-стрелковой дивизии, за  которым обучающиеся 8 класса  присматривают. 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31</cp:revision>
  <dcterms:created xsi:type="dcterms:W3CDTF">2013-11-19T05:52:05Z</dcterms:created>
  <dcterms:modified xsi:type="dcterms:W3CDTF">2015-05-05T13:21:16Z</dcterms:modified>
</cp:coreProperties>
</file>