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48DF3-9198-47A2-9FF1-EEA40420B08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04311-D9C0-4250-80FA-297C567671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Расставьте слова в утвердительных, отрицательных и вопросительных предложениях по порядку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  <a:p>
            <a:pPr fontAlgn="base"/>
            <a:r>
              <a:rPr lang="en-US" sz="3600" dirty="0"/>
              <a:t>a market – is – the river – there – near</a:t>
            </a:r>
          </a:p>
          <a:p>
            <a:pPr fontAlgn="base"/>
            <a:r>
              <a:rPr lang="en-US" sz="3600" dirty="0"/>
              <a:t>TV – there – a good film – on – is</a:t>
            </a:r>
          </a:p>
          <a:p>
            <a:pPr fontAlgn="base"/>
            <a:r>
              <a:rPr lang="en-US" sz="3600" dirty="0"/>
              <a:t>any – in the sky – there – clouds – aren’t</a:t>
            </a:r>
          </a:p>
          <a:p>
            <a:pPr fontAlgn="base"/>
            <a:r>
              <a:rPr lang="en-US" sz="3600" dirty="0"/>
              <a:t>in my coffee – is – sugar – any – there ?</a:t>
            </a:r>
          </a:p>
          <a:p>
            <a:pPr fontAlgn="base"/>
            <a:r>
              <a:rPr lang="en-US" sz="3600" dirty="0"/>
              <a:t>sailors – are – in the boat – five – there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6858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Упражнение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Вставьте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are.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_____ two cups of tea on the table. There _____ some milk in the cup. There _____ an orange in the salad. There _____ six balls in the box. There _____ some cheese on the plate. There ______ a blue chair at the door. There _____ five chicks and a hen on the farm. There _____ a table and nine desks in the classroom. There _____ a big window to the left of the door. There _____ three rooms in our country house.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6858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_____________ any sausages in the fridge? ____________________. _____________ any sugar in the cupboard?____________________. _____________ any rolls on the table?____________________. _____________ any eggs in the fridge?____________________. _____________ any jam in the fridge?____________________. _____________ any biscuits in the cupboard?____________________.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мес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858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Выберите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подходящий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предлог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переведите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предложения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clock hangs on the wall, … the table. (above/under/on)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has played Hamlet … the stage many times. (on/in/next to)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bank is … the post-office and the beauty salon. (behind/at/between)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ball has rolled … the bed. (on/under/above)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Bob and Jane were sitting in the café … each other. (between/behind/in front of)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gym is … my college. (next to/on/between)</a:t>
            </a:r>
          </a:p>
          <a:p>
            <a:pPr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monument is … the right. (in/at/on)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211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English</dc:creator>
  <cp:lastModifiedBy>English</cp:lastModifiedBy>
  <cp:revision>1</cp:revision>
  <dcterms:created xsi:type="dcterms:W3CDTF">2015-11-21T06:23:35Z</dcterms:created>
  <dcterms:modified xsi:type="dcterms:W3CDTF">2015-11-21T06:29:01Z</dcterms:modified>
</cp:coreProperties>
</file>