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3" r:id="rId4"/>
    <p:sldId id="260" r:id="rId5"/>
    <p:sldId id="261" r:id="rId6"/>
    <p:sldId id="265" r:id="rId7"/>
    <p:sldId id="264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9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0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1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8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2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6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41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0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3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4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8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17BF-0A8E-403F-BB63-CAFA771644CA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4CE2-6491-4C31-91BA-5EF2D42D1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7960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SOS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2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istero group at Chattamondo.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79" y="90152"/>
            <a:ext cx="7547020" cy="676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40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279562" y="1690689"/>
            <a:ext cx="7225046" cy="4486274"/>
          </a:xfrm>
          <a:prstGeom prst="cloud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инус 7"/>
          <p:cNvSpPr/>
          <p:nvPr/>
        </p:nvSpPr>
        <p:spPr>
          <a:xfrm>
            <a:off x="888641" y="2704564"/>
            <a:ext cx="10071279" cy="2215166"/>
          </a:xfrm>
          <a:prstGeom prst="mathMinus">
            <a:avLst>
              <a:gd name="adj1" fmla="val 2915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79583" y="1300766"/>
            <a:ext cx="484632" cy="2086378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2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инус 7"/>
          <p:cNvSpPr/>
          <p:nvPr/>
        </p:nvSpPr>
        <p:spPr>
          <a:xfrm>
            <a:off x="888641" y="2704564"/>
            <a:ext cx="10071279" cy="2215166"/>
          </a:xfrm>
          <a:prstGeom prst="mathMinus">
            <a:avLst>
              <a:gd name="adj1" fmla="val 2915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81964" y="4237149"/>
            <a:ext cx="484632" cy="2086378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5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pplemental electromagnetic radiation no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46986"/>
            <a:ext cx="10405055" cy="336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9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 3"/>
          <p:cNvSpPr/>
          <p:nvPr/>
        </p:nvSpPr>
        <p:spPr>
          <a:xfrm>
            <a:off x="1558343" y="3464417"/>
            <a:ext cx="9105363" cy="1764405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0099"/>
                </a:solidFill>
              </a:rPr>
              <a:t>ШХ</a:t>
            </a:r>
            <a:r>
              <a:rPr lang="ru-RU" sz="6600" b="1" dirty="0" smtClean="0">
                <a:solidFill>
                  <a:srgbClr val="FF0000"/>
                </a:solidFill>
              </a:rPr>
              <a:t>У</a:t>
            </a:r>
            <a:r>
              <a:rPr lang="ru-RU" sz="6600" b="1" dirty="0" smtClean="0">
                <a:solidFill>
                  <a:srgbClr val="000099"/>
                </a:solidFill>
              </a:rPr>
              <a:t>Н</a:t>
            </a:r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287" y="1596980"/>
            <a:ext cx="7624293" cy="5009882"/>
          </a:xfrm>
        </p:spPr>
      </p:pic>
    </p:spTree>
    <p:extLst>
      <p:ext uri="{BB962C8B-B14F-4D97-AF65-F5344CB8AC3E}">
        <p14:creationId xmlns:p14="http://schemas.microsoft.com/office/powerpoint/2010/main" val="2653407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Тема Office</vt:lpstr>
      <vt:lpstr>SOS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ШХУНА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2015-02-10T16:00:12Z</dcterms:created>
  <dcterms:modified xsi:type="dcterms:W3CDTF">2015-02-25T05:39:25Z</dcterms:modified>
</cp:coreProperties>
</file>