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lnet.ru/mos/ru/n_83/o_6450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lnet.ru/mos/ru/n_84/o_4616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Секционное совещание учителей технологии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Ольшанская Вероника Георгиевна, преподаватель МБОУ СОШ №43, им. Г.К. Жукова г. 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Курска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008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 перечнем льготных категорий граждан и тех, кто имеет право на бесплатное обучение на подготовительных отделениях вузов, можно ознакомиться в статье «</a:t>
            </a:r>
            <a:r>
              <a:rPr lang="ru-RU" u="sng" dirty="0" smtClean="0">
                <a:hlinkClick r:id="rId2"/>
              </a:rPr>
              <a:t>Особые права при поступлении в вуз — какие льготы остались в свете нового закона об образовании?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Все нововведения вступают в силу 1 сентября 2013 года. Не исключено, что закон будет обсуждаться дополнительно, и в него будут внесены поправки.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0"/>
            <a:ext cx="74676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План проведения секционного совещания учителей технологии</a:t>
            </a:r>
            <a:endParaRPr lang="ru-RU" sz="2800" dirty="0" smtClean="0"/>
          </a:p>
          <a:p>
            <a:r>
              <a:rPr lang="ru-RU" sz="2800" dirty="0" smtClean="0"/>
              <a:t> </a:t>
            </a:r>
          </a:p>
          <a:p>
            <a:pPr lvl="0"/>
            <a:r>
              <a:rPr lang="ru-RU" sz="2800" dirty="0" smtClean="0"/>
              <a:t>1 Подведение итогов 2012 -2013 учебного года.</a:t>
            </a:r>
          </a:p>
          <a:p>
            <a:r>
              <a:rPr lang="ru-RU" sz="2800" dirty="0" smtClean="0"/>
              <a:t> </a:t>
            </a:r>
          </a:p>
          <a:p>
            <a:pPr lvl="0"/>
            <a:r>
              <a:rPr lang="ru-RU" sz="2800" dirty="0" smtClean="0"/>
              <a:t>2 Новое в законе «Об образовании».</a:t>
            </a:r>
          </a:p>
          <a:p>
            <a:r>
              <a:rPr lang="ru-RU" sz="2800" dirty="0" smtClean="0"/>
              <a:t> </a:t>
            </a:r>
          </a:p>
          <a:p>
            <a:pPr lvl="0"/>
            <a:r>
              <a:rPr lang="ru-RU" sz="2800" dirty="0" smtClean="0"/>
              <a:t>3 Структура урока технологии в соответствии с требованиями ФГОС.  Азарова Е.В.</a:t>
            </a:r>
          </a:p>
          <a:p>
            <a:r>
              <a:rPr lang="ru-RU" sz="2800" dirty="0" smtClean="0"/>
              <a:t> </a:t>
            </a:r>
          </a:p>
          <a:p>
            <a:pPr lvl="0"/>
            <a:r>
              <a:rPr lang="ru-RU" sz="2800" dirty="0" smtClean="0"/>
              <a:t>4 Выбор педагогического сообщества.</a:t>
            </a:r>
          </a:p>
          <a:p>
            <a:r>
              <a:rPr lang="ru-RU" sz="2800" dirty="0" smtClean="0"/>
              <a:t> </a:t>
            </a:r>
          </a:p>
          <a:p>
            <a:pPr lvl="0"/>
            <a:r>
              <a:rPr lang="ru-RU" sz="2800" dirty="0" smtClean="0"/>
              <a:t>5 Разное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cs typeface="Aharoni" pitchFamily="2" charset="-79"/>
              </a:rPr>
              <a:t>30 </a:t>
            </a:r>
            <a:r>
              <a:rPr lang="ru-RU" i="1" dirty="0" smtClean="0">
                <a:latin typeface="Arial Narrow" pitchFamily="34" charset="0"/>
                <a:cs typeface="Aharoni" pitchFamily="2" charset="-79"/>
              </a:rPr>
              <a:t>декабря 2012 года Президент подписал новый закон об образовании. Что добавилось, и что изменилось в системе отечественного образования?</a:t>
            </a:r>
            <a:endParaRPr lang="ru-RU" dirty="0" smtClean="0">
              <a:latin typeface="Arial Narrow" pitchFamily="34" charset="0"/>
              <a:cs typeface="Aharoni" pitchFamily="2" charset="-79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Новое в дошкольном и школьном образовании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000" dirty="0" smtClean="0"/>
              <a:t>Дошкольное образование становится самостоятельным уровнем образования и регулируется федеральными государственными образовательными стандартами. </a:t>
            </a:r>
          </a:p>
          <a:p>
            <a:pPr lvl="0"/>
            <a:r>
              <a:rPr lang="ru-RU" sz="2000" dirty="0" smtClean="0"/>
              <a:t>Гимназий и лицеев больше не будет (т.е. школы не будут на них подразделяться, т.к. в законе о лицеях и гимназиях, равно как и об академиях, отдельно речи не идет), будет образовательное учреждение, специализация учреждения может быть указана в его названии.</a:t>
            </a:r>
          </a:p>
          <a:p>
            <a:pPr lvl="0"/>
            <a:r>
              <a:rPr lang="ru-RU" sz="2000" dirty="0" smtClean="0"/>
              <a:t>Дошкольное образование отделено от «присмотра и ухода» за детьми. Это значит, что учить ребенка в детском саду станут бесплатно, то за присмотр за чадом нужно будет платить, и плата может достигать 100% (а не 20, как раньше). Предполагается, что малообеспеченные родители могут платить меньше или не платить вообще, но детали в законе не прописаны. От платы по-прежнему будут освобождены дети-инвалиды, дети-сироты и больные туберкулезом.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6248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Отдельно прописано право ребенка на качественное инклюзивное образование по адаптированным программам в спецшколах.</a:t>
            </a:r>
          </a:p>
          <a:p>
            <a:pPr lvl="0"/>
            <a:r>
              <a:rPr lang="ru-RU" dirty="0" smtClean="0"/>
              <a:t>Право преимущественной записи в первые классы получают те, кто проживает на территории, к которой школа прикреплена.</a:t>
            </a:r>
          </a:p>
          <a:p>
            <a:pPr lvl="0"/>
            <a:r>
              <a:rPr lang="ru-RU" dirty="0" smtClean="0"/>
              <a:t>В школы с углубленным изучением каких-либо предметов будет производиться индивидуально в средних и старших классах.</a:t>
            </a:r>
          </a:p>
          <a:p>
            <a:pPr lvl="0"/>
            <a:r>
              <a:rPr lang="ru-RU" dirty="0" smtClean="0"/>
              <a:t>В творческие учебные заведения ученики будут отбираться по результатам творческого конкурса.</a:t>
            </a:r>
          </a:p>
          <a:p>
            <a:pPr lvl="0"/>
            <a:r>
              <a:rPr lang="ru-RU" dirty="0" smtClean="0"/>
              <a:t>Введено понятие «безопасность школьной среды», теперь бороться (и предъявлять претензии к школе) по причине </a:t>
            </a:r>
            <a:r>
              <a:rPr lang="ru-RU" u="sng" dirty="0" smtClean="0">
                <a:hlinkClick r:id="rId2"/>
              </a:rPr>
              <a:t>несчастного случая</a:t>
            </a:r>
            <a:r>
              <a:rPr lang="ru-RU" dirty="0" smtClean="0"/>
              <a:t> с учащимся, станет проще.</a:t>
            </a:r>
          </a:p>
          <a:p>
            <a:r>
              <a:rPr lang="ru-RU" dirty="0" smtClean="0"/>
              <a:t>Учебные заведения будут вводить инклюзивные программы и обязаны создать детям с особыми нуждами условия для получения качественного образования без дискриминации.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Прописаны понятия сетевого и электронного обучения. Эти виды обучения могут быть использованы на всех уровнях образования</a:t>
            </a:r>
          </a:p>
          <a:p>
            <a:pPr lvl="0"/>
            <a:r>
              <a:rPr lang="ru-RU" dirty="0" smtClean="0"/>
              <a:t>Родители по-прежнему смогут выбирать, будет ли их ребенок изучать основы светской этики или одну из определенных религий. Однако религиозные организации получили право проверять программу курса на соответствие вероучению, а также рекомендовать для работы в школах своих педагогов.</a:t>
            </a:r>
          </a:p>
          <a:p>
            <a:pPr lvl="0"/>
            <a:r>
              <a:rPr lang="ru-RU" dirty="0" smtClean="0"/>
              <a:t>Закрытие сельской школы может произойти только с одобрения сельского схода.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Новое в среднем образовании: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Профтехучилища, предлагающие программы начального профобразования, будут закрыты.</a:t>
            </a:r>
          </a:p>
          <a:p>
            <a:pPr lvl="0"/>
            <a:r>
              <a:rPr lang="ru-RU" dirty="0" smtClean="0"/>
              <a:t>Учебные заведения получили право вводить интегрированные образовательные программы и давать одновременно и школьное, и профессиональное образование. Разрешено производить отбор учащихся (в творческие заведения) по способностям сразу после окончания ими начальной школы, а при выпуске давать им не только аттестат, но и диплом о получении среднего профобразования.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Новое в высшем образовании: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066800"/>
            <a:ext cx="7714488" cy="5791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Сокращаются льготы для поступления в вуз, но появится возможность бесплатного обучения на подготовительных курсах.</a:t>
            </a:r>
          </a:p>
          <a:p>
            <a:pPr lvl="0"/>
            <a:r>
              <a:rPr lang="ru-RU" dirty="0" smtClean="0"/>
              <a:t>Студентов-бюджетников должно быть не менее 800 на каждые 10 тысяч человек в возрасте от 17 до 30 лет.</a:t>
            </a:r>
          </a:p>
          <a:p>
            <a:pPr lvl="0"/>
            <a:r>
              <a:rPr lang="ru-RU" dirty="0" smtClean="0"/>
              <a:t>Установлена квота для поступления «на бюджет» вне конкурса детей-инвалидов — 10% от общего количества бюджетных мест по конкретному направлению (специализации), при условии успешного прохождения вступительных испытаний. </a:t>
            </a:r>
          </a:p>
          <a:p>
            <a:pPr lvl="0"/>
            <a:r>
              <a:rPr lang="ru-RU" dirty="0" smtClean="0"/>
              <a:t>Дети-инвалиды, не попавшие в квоту, а также сироты, инвалиды I и II групп, молодые люди до 20 лет, имеющие единственного родителя — инвалида I группы, чернобыльцы, дети военнослужащих, сотрудников органов внутренних дел и других силовых ведомств, все они получат право на бесплатное обучение на подготовительных курсах (допускается один раз).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 smtClean="0"/>
              <a:t>Результаты ЕГЭ будут действительны на протяжении пяти лет.</a:t>
            </a:r>
          </a:p>
          <a:p>
            <a:pPr lvl="0"/>
            <a:r>
              <a:rPr lang="ru-RU" sz="2800" dirty="0" smtClean="0"/>
              <a:t>Поступить в вуз можно будет только по результатам ЕГЭ, за исключением МГУ СПБГУ (а также нескольких других федеральных вузов), — тут придется сдавать дополнительные экзамены.</a:t>
            </a:r>
          </a:p>
          <a:p>
            <a:pPr lvl="0"/>
            <a:r>
              <a:rPr lang="ru-RU" sz="2800" dirty="0" smtClean="0"/>
              <a:t>Закон обязывает все вузы участвовать в мониторинге </a:t>
            </a:r>
            <a:r>
              <a:rPr lang="ru-RU" sz="2800" dirty="0" err="1" smtClean="0"/>
              <a:t>Минобрнауки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688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Aharoni</vt:lpstr>
      <vt:lpstr>Arial Narrow</vt:lpstr>
      <vt:lpstr>Corbel</vt:lpstr>
      <vt:lpstr>Gill Sans MT</vt:lpstr>
      <vt:lpstr>Times New Roman</vt:lpstr>
      <vt:lpstr>Verdana</vt:lpstr>
      <vt:lpstr>Wingdings 2</vt:lpstr>
      <vt:lpstr>Солнцестояние</vt:lpstr>
      <vt:lpstr>Секционное совещание учителей технологии</vt:lpstr>
      <vt:lpstr>Презентация PowerPoint</vt:lpstr>
      <vt:lpstr>Презентация PowerPoint</vt:lpstr>
      <vt:lpstr>Новое в дошкольном и школьном образовании </vt:lpstr>
      <vt:lpstr>Презентация PowerPoint</vt:lpstr>
      <vt:lpstr>Презентация PowerPoint</vt:lpstr>
      <vt:lpstr>Новое в среднем образовании: </vt:lpstr>
      <vt:lpstr>Новое в высшем образовании: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Вероника</cp:lastModifiedBy>
  <cp:revision>2</cp:revision>
  <dcterms:created xsi:type="dcterms:W3CDTF">2013-08-27T05:30:57Z</dcterms:created>
  <dcterms:modified xsi:type="dcterms:W3CDTF">2015-11-29T14:47:52Z</dcterms:modified>
</cp:coreProperties>
</file>