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7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6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7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0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4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0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8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3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CD32-0871-4F81-89BC-6CF95D7CCCA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05BB-A17A-424A-97C9-B60C0856E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3312368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Десерт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/>
              <a:t>Учитель технологии</a:t>
            </a:r>
            <a:br>
              <a:rPr lang="ru-RU" sz="3100" i="1" dirty="0" smtClean="0"/>
            </a:br>
            <a:r>
              <a:rPr lang="ru-RU" sz="3100" i="1" dirty="0" smtClean="0"/>
              <a:t>ГБОУ СОШ № 657 г. Москва</a:t>
            </a:r>
            <a:br>
              <a:rPr lang="ru-RU" sz="3100" i="1" dirty="0" smtClean="0"/>
            </a:br>
            <a:r>
              <a:rPr lang="ru-RU" sz="3100" i="1" dirty="0" smtClean="0"/>
              <a:t>Лихонина О.П.</a:t>
            </a:r>
            <a:br>
              <a:rPr lang="ru-RU" sz="3100" i="1" dirty="0" smtClean="0"/>
            </a:br>
            <a:endParaRPr lang="ru-RU" sz="31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968">
            <a:off x="6130909" y="390542"/>
            <a:ext cx="2427867" cy="224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396">
            <a:off x="357156" y="403289"/>
            <a:ext cx="2630689" cy="20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2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Цели и задачи: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десерт называют третьим блюдом?</a:t>
            </a:r>
          </a:p>
          <a:p>
            <a:r>
              <a:rPr lang="ru-RU" dirty="0" smtClean="0"/>
              <a:t>Технология приготовления десерта.</a:t>
            </a:r>
          </a:p>
          <a:p>
            <a:r>
              <a:rPr lang="ru-RU" dirty="0" smtClean="0"/>
              <a:t>Значение десерта.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94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Введение.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Обычно обед заканчивается третьим блюдом- горячими или холодными напитками( чаем, кофе, компотом , киселем).Правильно ли это? Почему положено подавать десерт и что это такое?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424">
            <a:off x="541419" y="4614719"/>
            <a:ext cx="3137639" cy="17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452">
            <a:off x="4554325" y="4387137"/>
            <a:ext cx="2683656" cy="161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6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Значение десерта.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600200"/>
            <a:ext cx="5184576" cy="39652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Десерт-слово фр. Происхождения и</a:t>
            </a:r>
          </a:p>
          <a:p>
            <a:r>
              <a:rPr lang="ru-RU" dirty="0" smtClean="0"/>
              <a:t>означает « убирание со стола ». В переносном смысле -последнее блюдо, которое убирают со стола.</a:t>
            </a:r>
          </a:p>
          <a:p>
            <a:r>
              <a:rPr lang="ru-RU" dirty="0" smtClean="0"/>
              <a:t>Десерт- это еще и легкое , освежающее блюдо: фрукты, ягоды, фруктовое желе и  муссы. Согласно современной диетологии напитки или десерты лучше подавать через 20 мин. После приема основной пищи.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066">
            <a:off x="827584" y="2073555"/>
            <a:ext cx="2808312" cy="33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1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Вопросы для закрепления материала.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348602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1.Что означает слово »десерт»?</a:t>
            </a:r>
          </a:p>
          <a:p>
            <a:r>
              <a:rPr lang="ru-RU" dirty="0" smtClean="0"/>
              <a:t>2.Каково назначение десерта?</a:t>
            </a:r>
          </a:p>
          <a:p>
            <a:r>
              <a:rPr lang="ru-RU" dirty="0" smtClean="0"/>
              <a:t>3.Приведите несколько примеров десертов.</a:t>
            </a:r>
          </a:p>
          <a:p>
            <a:r>
              <a:rPr lang="ru-RU" dirty="0" smtClean="0"/>
              <a:t>4.Когда лучше рекомендуется подавать десерты?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064">
            <a:off x="5436096" y="1844824"/>
            <a:ext cx="2808312" cy="30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85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138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Десерт Учитель технологии ГБОУ СОШ № 657 г. Москва Лихонина О.П. </vt:lpstr>
      <vt:lpstr>Цели и задачи:</vt:lpstr>
      <vt:lpstr>Введение.</vt:lpstr>
      <vt:lpstr>Значение десерта.</vt:lpstr>
      <vt:lpstr>Вопросы для закрепления материала.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Десерт Учитель технологии ГБОУ СОШ № 657 г. Москва Лихонина О.П.</dc:title>
  <dc:creator>Лихонина</dc:creator>
  <cp:lastModifiedBy>Лихонина</cp:lastModifiedBy>
  <cp:revision>10</cp:revision>
  <dcterms:created xsi:type="dcterms:W3CDTF">2015-08-14T09:10:46Z</dcterms:created>
  <dcterms:modified xsi:type="dcterms:W3CDTF">2015-10-29T07:02:48Z</dcterms:modified>
</cp:coreProperties>
</file>