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57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555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1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СТРУННО-ЩИПКОВЫЕ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641851" cy="7072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044"/>
          </a:xfrm>
        </p:spPr>
      </p:pic>
      <p:sp>
        <p:nvSpPr>
          <p:cNvPr id="5" name="TextBox 4"/>
          <p:cNvSpPr txBox="1"/>
          <p:nvPr/>
        </p:nvSpPr>
        <p:spPr>
          <a:xfrm>
            <a:off x="1071538" y="285728"/>
            <a:ext cx="4075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ДУХОВЫЕ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2526"/>
          </a:xfrm>
        </p:spPr>
      </p:pic>
      <p:sp>
        <p:nvSpPr>
          <p:cNvPr id="5" name="TextBox 4"/>
          <p:cNvSpPr txBox="1"/>
          <p:nvPr/>
        </p:nvSpPr>
        <p:spPr>
          <a:xfrm>
            <a:off x="2357422" y="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Клавишно-ударные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кккк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9341937" cy="700645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7</cp:revision>
  <dcterms:created xsi:type="dcterms:W3CDTF">2015-12-14T17:51:50Z</dcterms:created>
  <dcterms:modified xsi:type="dcterms:W3CDTF">2015-12-14T18:07:06Z</dcterms:modified>
</cp:coreProperties>
</file>