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543800" cy="2880319"/>
          </a:xfrm>
        </p:spPr>
        <p:txBody>
          <a:bodyPr/>
          <a:lstStyle/>
          <a:p>
            <a:r>
              <a:rPr lang="ru-RU" sz="4000" dirty="0" smtClean="0"/>
              <a:t>Тема: «Народная одежда»</a:t>
            </a:r>
            <a:br>
              <a:rPr lang="ru-RU" sz="4000" dirty="0" smtClean="0"/>
            </a:br>
            <a:r>
              <a:rPr lang="ru-RU" sz="3200" dirty="0" smtClean="0"/>
              <a:t>Цель: </a:t>
            </a:r>
            <a:r>
              <a:rPr lang="ru-RU" sz="3200" dirty="0" smtClean="0">
                <a:effectLst/>
              </a:rPr>
              <a:t>познакомить </a:t>
            </a:r>
            <a:r>
              <a:rPr lang="ru-RU" sz="3200" dirty="0">
                <a:effectLst/>
              </a:rPr>
              <a:t>учащихся с мужской и женской народной одеждой.</a:t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875438"/>
          </a:xfrm>
        </p:spPr>
        <p:txBody>
          <a:bodyPr/>
          <a:lstStyle/>
          <a:p>
            <a:pPr algn="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486611"/>
            <a:ext cx="255858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311" y="3490842"/>
            <a:ext cx="385253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64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Каждому иметь 3 перемены платья: 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Ветшаное</a:t>
            </a:r>
            <a:r>
              <a:rPr lang="ru-RU" smtClean="0"/>
              <a:t>» – старое;  </a:t>
            </a:r>
            <a:endParaRPr lang="ru-RU" dirty="0" smtClean="0"/>
          </a:p>
          <a:p>
            <a:r>
              <a:rPr lang="ru-RU" dirty="0" smtClean="0"/>
              <a:t>Для работы – «чистое вседневное платье»;</a:t>
            </a:r>
          </a:p>
          <a:p>
            <a:r>
              <a:rPr lang="ru-RU" dirty="0" smtClean="0"/>
              <a:t>«Лучшее платье» – надевалось «в праздник и при добрых людях или государем где были»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«Домострой»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1584176" cy="222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7" y="4371993"/>
            <a:ext cx="292201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336688"/>
            <a:ext cx="271153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3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Детская одежда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042515"/>
            <a:ext cx="253772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2020385"/>
            <a:ext cx="196581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962" y="3717032"/>
            <a:ext cx="430209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9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5186" y="2117328"/>
            <a:ext cx="1885178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Штаны              Рубаха                  Кафтан                Зипун</a:t>
            </a:r>
          </a:p>
          <a:p>
            <a:pPr marL="0" indent="0">
              <a:buNone/>
            </a:pPr>
            <a:r>
              <a:rPr lang="ru-RU" dirty="0" smtClean="0"/>
              <a:t>  Лапти                  Пояс                    Шапка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Мужская одежда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820" y="2204864"/>
            <a:ext cx="171391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204864"/>
            <a:ext cx="177706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7204" y="2025514"/>
            <a:ext cx="1448769" cy="297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2100986"/>
            <a:ext cx="1757121" cy="289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699792" y="2117328"/>
            <a:ext cx="1885178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876256" y="2117328"/>
            <a:ext cx="1885178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796218" y="2117328"/>
            <a:ext cx="1885178" cy="3960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5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248347"/>
            <a:ext cx="8640959" cy="387781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</a:t>
            </a:r>
            <a:r>
              <a:rPr lang="ru-RU" dirty="0" smtClean="0"/>
              <a:t>душегрея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000" dirty="0" smtClean="0"/>
              <a:t>                                                 </a:t>
            </a:r>
            <a:r>
              <a:rPr lang="ru-RU" dirty="0" smtClean="0"/>
              <a:t>телогрея             понева                сарафан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Женская одежда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3298" y="2115731"/>
            <a:ext cx="1913529" cy="300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732" y="2276872"/>
            <a:ext cx="2479749" cy="216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9761" y="2293532"/>
            <a:ext cx="1944215" cy="264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6609" y="2276872"/>
            <a:ext cx="2169828" cy="289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204864"/>
            <a:ext cx="2626191" cy="37539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93171" y="2204863"/>
            <a:ext cx="2016224" cy="37539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980920" y="2204862"/>
            <a:ext cx="2321206" cy="37539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438961" y="2204861"/>
            <a:ext cx="1507866" cy="37539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84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56</TotalTime>
  <Words>68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Твердый переплет</vt:lpstr>
      <vt:lpstr>Тема: «Народная одежда» Цель: познакомить учащихся с мужской и женской народной одеждой. </vt:lpstr>
      <vt:lpstr>«Домострой»</vt:lpstr>
      <vt:lpstr>Детская одежда</vt:lpstr>
      <vt:lpstr>Мужская одежда</vt:lpstr>
      <vt:lpstr>Женская одежда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«Народная одежда» Цель: познакомить учащихся с мужской и женской народной одеждой.</dc:title>
  <dc:creator>Sasha</dc:creator>
  <cp:lastModifiedBy>Sasha</cp:lastModifiedBy>
  <cp:revision>9</cp:revision>
  <dcterms:created xsi:type="dcterms:W3CDTF">2015-11-20T17:44:55Z</dcterms:created>
  <dcterms:modified xsi:type="dcterms:W3CDTF">2015-11-27T14:13:07Z</dcterms:modified>
</cp:coreProperties>
</file>