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60" r:id="rId4"/>
    <p:sldId id="261" r:id="rId5"/>
    <p:sldId id="262" r:id="rId6"/>
    <p:sldId id="265" r:id="rId7"/>
    <p:sldId id="263" r:id="rId8"/>
    <p:sldId id="270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200400"/>
            <a:ext cx="7444680" cy="16002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Познакомиться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технологией выполнения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узора.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Выполнить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узор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образце.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Изготовление узора из полос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49080"/>
            <a:ext cx="1832542" cy="256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64671"/>
            <a:ext cx="2207340" cy="2534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1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Изготовить </a:t>
            </a:r>
            <a:r>
              <a:rPr lang="ru-RU" dirty="0"/>
              <a:t>восемь блоков из полос переходного цвета для четвертого и пятого рядов. Изготовить четыре блока для шестого ряда из темного и переходного цвета.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3744416" cy="445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93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Изготовить </a:t>
            </a:r>
            <a:r>
              <a:rPr lang="ru-RU" dirty="0"/>
              <a:t>восемь блоков из темных полос для седьмого и восьмого рядов. Уложить блоки в ряды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8133"/>
            <a:ext cx="3672408" cy="427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31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Стачать </a:t>
            </a:r>
            <a:r>
              <a:rPr lang="ru-RU" dirty="0"/>
              <a:t>блоки по четыре в ряд. Расправить припуски в противоположных направлениях. Отутюжить с лицевой стороны.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48074"/>
            <a:ext cx="3906290" cy="437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18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Выкроить </a:t>
            </a:r>
            <a:r>
              <a:rPr lang="ru-RU" dirty="0"/>
              <a:t>основу из муслина на 2.5 см больше, чем размер готового блока. Выкроить полосы ткани произвольной ширины, срезы полос должны выступать за края основы.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2" y="1614162"/>
            <a:ext cx="4655689" cy="411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83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Приколоть </a:t>
            </a:r>
            <a:r>
              <a:rPr lang="ru-RU" dirty="0"/>
              <a:t>полосу и центр основы под произвольным углом лицевой стороной вверх. Короткие срезы полосы должны выступать за края основы.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59" y="1628800"/>
            <a:ext cx="4564713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8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Уложить </a:t>
            </a:r>
            <a:r>
              <a:rPr lang="ru-RU" dirty="0"/>
              <a:t>вторую полосу лицевой стороной вниз вдоль длинного среза первой полосы. Стачать с припуском 6 мм от выровненных срезов.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50" y="1700808"/>
            <a:ext cx="415057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40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Отвернуть </a:t>
            </a:r>
            <a:r>
              <a:rPr lang="ru-RU" dirty="0"/>
              <a:t>полосу на лицевую сторону и отутюжить. Притачивать следующие полосы, пока не будет закрыта половина основы. Можно менять углы притачивания некоторых полос.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94872"/>
            <a:ext cx="4551067" cy="403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19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Повторить </a:t>
            </a:r>
            <a:r>
              <a:rPr lang="ru-RU" dirty="0"/>
              <a:t>этапы 3 и 4 с противоположной стороны от центральной полосы.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63" y="1743630"/>
            <a:ext cx="4320480" cy="398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8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Обрезать </a:t>
            </a:r>
            <a:r>
              <a:rPr lang="ru-RU" dirty="0"/>
              <a:t>блоки до конечного размера с учетом припуска 1.3 см. Бумажную основу удалить.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39248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06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Изготовление лоскутного полотна </a:t>
            </a:r>
            <a:r>
              <a:rPr lang="ru-RU" b="1" dirty="0"/>
              <a:t>«Из полос».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Разобрать полосы по цвету. Изготовить восемь блоков из светлых полос, укладывая полосы по диагонали. Обрезать блоки до размера квадратов со стороной 21,8 см. Эти блоки составят первый и второй ряды </a:t>
            </a:r>
            <a:r>
              <a:rPr lang="ru-RU" dirty="0" err="1"/>
              <a:t>квилта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3672408" cy="429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59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Изготовить </a:t>
            </a:r>
            <a:r>
              <a:rPr lang="ru-RU" dirty="0"/>
              <a:t>четыре блока для третьего ряда с использованием полос из светлого и переходного цвета.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19295"/>
            <a:ext cx="3744416" cy="431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0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</TotalTime>
  <Words>257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Справедливость</vt:lpstr>
      <vt:lpstr>Изготовление узора из полос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Изготовление лоскутного полотна «Из полос».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Sasha</dc:creator>
  <cp:lastModifiedBy>Sasha</cp:lastModifiedBy>
  <cp:revision>2</cp:revision>
  <dcterms:created xsi:type="dcterms:W3CDTF">2015-11-21T08:37:52Z</dcterms:created>
  <dcterms:modified xsi:type="dcterms:W3CDTF">2015-11-21T08:58:42Z</dcterms:modified>
</cp:coreProperties>
</file>