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0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05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497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27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81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378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511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153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5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73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16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81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78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14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75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10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41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38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489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55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43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083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231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15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8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440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4128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116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101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480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4141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0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979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135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6128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746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11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078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359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978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944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733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64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189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348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897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116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648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748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440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6071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4556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565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0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41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7152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388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518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3805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47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822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232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794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410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9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14450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871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6092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403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814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7869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247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246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273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62836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1035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4027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004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21553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1176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247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0266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8318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3883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1658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5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93435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5367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409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8975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3830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4087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839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2757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77803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080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1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26FF-F467-43CE-9DDC-A70E907B30C5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6447-138A-4350-A4FC-C7A120F477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43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38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6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9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2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0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01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0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7C34F08-A352-41E4-904B-E87CDBA819A5}" type="datetimeFigureOut">
              <a:rPr lang="ru-RU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23.03.2015</a:t>
            </a:fld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0A41A69-678A-471D-8464-2727BA3E93F7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3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Метод кейсов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уместен при изучении тем, подразумевающих многообразие мнений, оценок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с помощью учебных кейсов – это обучение </a:t>
            </a:r>
            <a:r>
              <a:rPr lang="ru-RU" dirty="0" smtClean="0"/>
              <a:t>действием</a:t>
            </a:r>
          </a:p>
          <a:p>
            <a:r>
              <a:rPr lang="ru-RU" dirty="0"/>
              <a:t>усвоение знаний и формирование умений есть результат активной самостоятельной деятельности учащихся по разрешению противоречий</a:t>
            </a:r>
          </a:p>
        </p:txBody>
      </p:sp>
    </p:spTree>
    <p:extLst>
      <p:ext uri="{BB962C8B-B14F-4D97-AF65-F5344CB8AC3E}">
        <p14:creationId xmlns:p14="http://schemas.microsoft.com/office/powerpoint/2010/main" val="3242000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</a:rPr>
              <a:t>Метод кейсов</a:t>
            </a:r>
            <a:r>
              <a:rPr lang="ru-RU" sz="49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</a:rPr>
              <a:t/>
            </a:r>
            <a:br>
              <a:rPr lang="ru-RU" sz="49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Кейс представляет собой о</a:t>
            </a:r>
            <a:r>
              <a:rPr lang="ru-RU" b="1" dirty="0"/>
              <a:t>писание конкретной </a:t>
            </a:r>
            <a:r>
              <a:rPr lang="ru-RU" b="1" dirty="0" smtClean="0"/>
              <a:t>ситуации</a:t>
            </a:r>
            <a:r>
              <a:rPr lang="ru-RU" dirty="0"/>
              <a:t>, подготовленное по определенному формату и предназначенное для обучения учащихся анализу разных видов информации, ее обобщению, навыкам формулирования проблемы и выработки возможных вариантов ее решения в соответствии с установленными критериями</a:t>
            </a:r>
          </a:p>
        </p:txBody>
      </p:sp>
    </p:spTree>
    <p:extLst>
      <p:ext uri="{BB962C8B-B14F-4D97-AF65-F5344CB8AC3E}">
        <p14:creationId xmlns:p14="http://schemas.microsoft.com/office/powerpoint/2010/main" val="3386482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+mn-lt"/>
              </a:rPr>
              <a:t>Степени сложности кейсов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 smtClean="0">
                <a:ea typeface="Calibri"/>
                <a:cs typeface="Times New Roman"/>
              </a:rPr>
              <a:t>Первая </a:t>
            </a:r>
            <a:r>
              <a:rPr lang="ru-RU" b="1" dirty="0">
                <a:ea typeface="Calibri"/>
                <a:cs typeface="Times New Roman"/>
              </a:rPr>
              <a:t>степень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u="sng" dirty="0">
                <a:ea typeface="Calibri"/>
                <a:cs typeface="Times New Roman"/>
              </a:rPr>
              <a:t>предполагает наличие практической ситуации и ее решения</a:t>
            </a:r>
            <a:r>
              <a:rPr lang="ru-RU" dirty="0">
                <a:ea typeface="Calibri"/>
                <a:cs typeface="Times New Roman"/>
              </a:rPr>
              <a:t>. Учащимся предлагается определить, подходит ли решение для данной ситуации и возможно ли иное решение.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Например: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i="1" dirty="0">
                <a:ea typeface="Calibri"/>
                <a:cs typeface="Times New Roman"/>
              </a:rPr>
              <a:t>Согласны ли вы со следующим утверждением философа Н.А. Бердяева: «Творчество Достоевского означает не только кризис, но и крушение гуманизма…Гуманистическое самоутверждение и самодовольство человека находит свой конец у Достоевского… Дальше лежит путь или к Богочеловеку, или к сверхчеловеку…»?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038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</a:rPr>
              <a:t>Степени сложности кейсов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Вторая степень</a:t>
            </a:r>
            <a:r>
              <a:rPr lang="ru-RU" dirty="0">
                <a:ea typeface="Calibri"/>
                <a:cs typeface="Times New Roman"/>
              </a:rPr>
              <a:t> сложности: </a:t>
            </a:r>
            <a:r>
              <a:rPr lang="ru-RU" u="sng" dirty="0">
                <a:ea typeface="Calibri"/>
                <a:cs typeface="Times New Roman"/>
              </a:rPr>
              <a:t>существует некая практическая ситуация, проблема сформулирована – необходимо найти ее решение</a:t>
            </a:r>
            <a:r>
              <a:rPr lang="ru-RU" dirty="0">
                <a:ea typeface="Calibri"/>
                <a:cs typeface="Times New Roman"/>
              </a:rPr>
              <a:t>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Например: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i="1" dirty="0">
                <a:ea typeface="Calibri"/>
                <a:cs typeface="Times New Roman"/>
              </a:rPr>
              <a:t> «Незваный гость был уже тоже у дверей. Они стояли теперь друг против друга, как давеча он со старухой, когда дверь разделяла их, а он прислушивался… ». </a:t>
            </a:r>
            <a:r>
              <a:rPr lang="ru-RU" b="1" i="1" dirty="0">
                <a:ea typeface="Calibri"/>
                <a:cs typeface="Times New Roman"/>
              </a:rPr>
              <a:t>Желаете ли вы, чтобы Раскольникова не обнаружили?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293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</a:rPr>
              <a:t>Степени сложности кейсов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Третья степень сложности</a:t>
            </a:r>
            <a:r>
              <a:rPr lang="ru-RU" dirty="0">
                <a:ea typeface="Calibri"/>
                <a:cs typeface="Times New Roman"/>
              </a:rPr>
              <a:t>: </a:t>
            </a:r>
            <a:r>
              <a:rPr lang="ru-RU" u="sng" dirty="0">
                <a:ea typeface="Calibri"/>
                <a:cs typeface="Times New Roman"/>
              </a:rPr>
              <a:t>есть практическая ситуация – определи проблему и найди пути решения.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Например: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buSzPts val="1100"/>
              <a:buFont typeface="Times New Roman"/>
              <a:buAutoNum type="arabicPeriod"/>
            </a:pPr>
            <a:r>
              <a:rPr lang="ru-RU" i="1" dirty="0" smtClean="0">
                <a:ea typeface="Calibri"/>
                <a:cs typeface="Times New Roman"/>
              </a:rPr>
              <a:t>«</a:t>
            </a:r>
            <a:r>
              <a:rPr lang="ru-RU" i="1" dirty="0">
                <a:ea typeface="Calibri"/>
                <a:cs typeface="Times New Roman"/>
              </a:rPr>
              <a:t>Страшный сон приснился Раскольникову…» </a:t>
            </a:r>
            <a:r>
              <a:rPr lang="ru-RU" i="1" dirty="0" smtClean="0">
                <a:ea typeface="Calibri"/>
                <a:cs typeface="Times New Roman"/>
              </a:rPr>
              <a:t>(</a:t>
            </a:r>
            <a:r>
              <a:rPr lang="ru-RU" i="1" dirty="0">
                <a:ea typeface="Calibri"/>
                <a:cs typeface="Times New Roman"/>
              </a:rPr>
              <a:t>сон о лошади).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SzPts val="1100"/>
              <a:buFont typeface="Times New Roman"/>
              <a:buAutoNum type="arabicPeriod"/>
            </a:pPr>
            <a:r>
              <a:rPr lang="ru-RU" i="1" dirty="0">
                <a:ea typeface="Calibri"/>
                <a:cs typeface="Times New Roman"/>
              </a:rPr>
              <a:t>Порфирий Петрович в комнате Раскольникова </a:t>
            </a:r>
            <a:r>
              <a:rPr lang="ru-RU" i="1" dirty="0" smtClean="0">
                <a:ea typeface="Calibri"/>
                <a:cs typeface="Times New Roman"/>
              </a:rPr>
              <a:t>(«</a:t>
            </a:r>
            <a:r>
              <a:rPr lang="ru-RU" i="1" dirty="0">
                <a:ea typeface="Calibri"/>
                <a:cs typeface="Times New Roman"/>
              </a:rPr>
              <a:t>Так …кто же убил? » «…да вы убили»)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243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135560" y="908720"/>
          <a:ext cx="8064896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027"/>
                <a:gridCol w="4032869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Вопросы и задания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86" marR="48986" marT="0" marB="0"/>
                </a:tc>
              </a:tr>
              <a:tr h="3429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1.Информационный лист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2.Текст отрывка из </a:t>
                      </a:r>
                      <a:r>
                        <a:rPr lang="ru-RU" sz="1600" dirty="0" smtClean="0">
                          <a:effectLst/>
                        </a:rPr>
                        <a:t>романа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Ф.М. Достоевского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«Преступление и наказание» о воскресении Лазаря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4.Задания и вопросы к тексту отрывка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5.Вопрос ко всему тексту романа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6.Словарь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Ознакомьтесь с содержанием </a:t>
                      </a:r>
                      <a:r>
                        <a:rPr lang="ru-RU" sz="1600" dirty="0" smtClean="0">
                          <a:effectLst/>
                        </a:rPr>
                        <a:t> кейса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Назовите отрывок романа, </a:t>
                      </a:r>
                      <a:r>
                        <a:rPr lang="ru-RU" sz="1600" dirty="0" smtClean="0">
                          <a:effectLst/>
                        </a:rPr>
                        <a:t> который </a:t>
                      </a:r>
                      <a:r>
                        <a:rPr lang="ru-RU" sz="1600" dirty="0">
                          <a:effectLst/>
                        </a:rPr>
                        <a:t>представлен в кейсе.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Почему именно он дан для анализа?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Какие вопросы  и задания могут быть предложены в кейсе к данному отрывку? (Сформулируйте их)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Сформулируйте основную мысль урока (тему урока)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Какие слова/понятия могут быть представлены в словаре?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86" marR="489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7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063552" y="980728"/>
          <a:ext cx="8208912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5043"/>
                <a:gridCol w="3583869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Информационный лист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Вопросы и задания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1.Ф.М. Достоевский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(30 октября [11 ноября] 1821 — 28 января [9 февраля] 1881)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2.Роман «Преступление и наказание»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3.Часть III /Глава IV/Отрывок «Воскресение </a:t>
                      </a:r>
                      <a:r>
                        <a:rPr lang="ru-RU" sz="1800" dirty="0" smtClean="0">
                          <a:effectLst/>
                        </a:rPr>
                        <a:t>Лазаря»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</a:t>
                      </a:r>
                      <a:r>
                        <a:rPr lang="ru-RU" sz="1800" dirty="0">
                          <a:effectLst/>
                        </a:rPr>
                        <a:t>. Роман Ф.М. Достоевского «Преступление  и наказание» как воплощение христианской идеи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1. Ознакомьтесь с информационным </a:t>
                      </a:r>
                      <a:r>
                        <a:rPr lang="ru-RU" sz="1800" dirty="0" smtClean="0">
                          <a:effectLst/>
                        </a:rPr>
                        <a:t> листом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2. Соотнесите вашу формулировку темы урока с предложенной в информационном </a:t>
                      </a:r>
                      <a:r>
                        <a:rPr lang="ru-RU" sz="1800" dirty="0" smtClean="0">
                          <a:effectLst/>
                        </a:rPr>
                        <a:t> листе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Сформулируйте главную мысль информационного листа .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55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+mn-lt"/>
              </a:rPr>
              <a:t>Вопросы по тексту</a:t>
            </a:r>
            <a:endParaRPr lang="ru-RU" sz="4800" dirty="0">
              <a:latin typeface="+mn-lt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685800"/>
            <a:ext cx="6768752" cy="45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73977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437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Arial</vt:lpstr>
      <vt:lpstr>Calibri</vt:lpstr>
      <vt:lpstr>Calibri Light</vt:lpstr>
      <vt:lpstr>Impact</vt:lpstr>
      <vt:lpstr>Times New Roman</vt:lpstr>
      <vt:lpstr>Тема Office</vt:lpstr>
      <vt:lpstr>NewsPrint</vt:lpstr>
      <vt:lpstr>1_NewsPrint</vt:lpstr>
      <vt:lpstr>2_NewsPrint</vt:lpstr>
      <vt:lpstr>3_NewsPrint</vt:lpstr>
      <vt:lpstr>4_NewsPrint</vt:lpstr>
      <vt:lpstr>5_NewsPrint</vt:lpstr>
      <vt:lpstr>6_NewsPrint</vt:lpstr>
      <vt:lpstr>7_NewsPrint</vt:lpstr>
      <vt:lpstr>Метод кейсов </vt:lpstr>
      <vt:lpstr>Метод кейсов </vt:lpstr>
      <vt:lpstr>Степени сложности кейсов</vt:lpstr>
      <vt:lpstr>Степени сложности кейсов</vt:lpstr>
      <vt:lpstr>Степени сложности кейсов</vt:lpstr>
      <vt:lpstr>Презентация PowerPoint</vt:lpstr>
      <vt:lpstr>Презентация PowerPoint</vt:lpstr>
      <vt:lpstr>Вопросы по тексту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кейсов </dc:title>
  <dc:creator>user</dc:creator>
  <cp:lastModifiedBy>user</cp:lastModifiedBy>
  <cp:revision>3</cp:revision>
  <dcterms:created xsi:type="dcterms:W3CDTF">2015-03-23T04:39:33Z</dcterms:created>
  <dcterms:modified xsi:type="dcterms:W3CDTF">2015-03-23T04:45:03Z</dcterms:modified>
</cp:coreProperties>
</file>