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27FF5-C394-4EE6-A4FE-A5D6750415D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2C794-D508-43E7-9CDE-CB0BACB9C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2C794-D508-43E7-9CDE-CB0BACB9CAB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7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5F979A-1A80-45B1-BF28-A55E423995F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CF63BE-2472-4AC5-A0EC-25258E8B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283968" y="5263928"/>
            <a:ext cx="4231623" cy="842173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Выполнила Рюмина М.Н.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344816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Игра </a:t>
            </a:r>
            <a:r>
              <a:rPr lang="ru-RU" b="1" dirty="0"/>
              <a:t>как средство коррекции недостатков развития учащихся коррекционной школы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lekcaHgp\Desktop\Camera\IMG_2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8291264" cy="648071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alekcaHgp\Desktop\Camera\IMG_2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5639" y="0"/>
            <a:ext cx="8814103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lekcaHgp\Desktop\Camera\IMG_2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88640"/>
            <a:ext cx="8280920" cy="6336704"/>
          </a:xfrm>
          <a:prstGeom prst="rect">
            <a:avLst/>
          </a:prstGeom>
          <a:noFill/>
        </p:spPr>
      </p:pic>
      <p:pic>
        <p:nvPicPr>
          <p:cNvPr id="25603" name="Picture 3" descr="C:\Users\alekcaHgp\Desktop\Camera\IMG_2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88640"/>
            <a:ext cx="8239894" cy="63367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lekcaHgp\Desktop\дети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0"/>
            <a:ext cx="8291264" cy="6453335"/>
          </a:xfrm>
          <a:prstGeom prst="rect">
            <a:avLst/>
          </a:prstGeom>
          <a:noFill/>
        </p:spPr>
      </p:pic>
      <p:pic>
        <p:nvPicPr>
          <p:cNvPr id="26627" name="Picture 3" descr="C:\Users\alekcaHgp\Desktop\Camera\IMG_2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0"/>
            <a:ext cx="8091686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537615" flipV="1">
            <a:off x="422971" y="902760"/>
            <a:ext cx="8229600" cy="166783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27650" name="Picture 2" descr="C:\Users\alekcaHgp\Desktop\дети\detskaya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904656" cy="3655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7228656" cy="4394888"/>
          </a:xfrm>
        </p:spPr>
        <p:txBody>
          <a:bodyPr/>
          <a:lstStyle/>
          <a:p>
            <a:r>
              <a:rPr lang="ru-RU" dirty="0" smtClean="0"/>
              <a:t>наблюдательности</a:t>
            </a:r>
          </a:p>
          <a:p>
            <a:r>
              <a:rPr lang="ru-RU" dirty="0" smtClean="0"/>
              <a:t> зрительной памяти</a:t>
            </a:r>
          </a:p>
          <a:p>
            <a:r>
              <a:rPr lang="ru-RU" dirty="0" smtClean="0"/>
              <a:t> воображения</a:t>
            </a:r>
          </a:p>
          <a:p>
            <a:r>
              <a:rPr lang="ru-RU" dirty="0" smtClean="0"/>
              <a:t> дефектов сенсорной и эмоционально-волевой сферы</a:t>
            </a:r>
          </a:p>
          <a:p>
            <a:r>
              <a:rPr lang="ru-RU" dirty="0" smtClean="0"/>
              <a:t> моторики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20162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Игры могут быть использованы для коррекции целого ряда познавательных процессов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61045"/>
            <a:ext cx="79208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Можно рекомендовать учителям следующий (примерный) порядок обучения детей игре: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а) показ ребенку некоторых манипуляций с игрушкой;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б) показ ряда движений при обучении подвижной игре;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в) самостоятельная игра ребенка.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465368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Важно, чтобы игры были доступны детям, находились в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зоне их ближайшего развития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только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тогда они вызовут интерес 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учащихся.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https://im3-tub-ru.yandex.net/i?id=9f150926d1430a8b446da5f9bd3c27d1&amp;n=33&amp;h=190&amp;w=28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alekcaHgp\Desktop\Новая папка (4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29000"/>
            <a:ext cx="504056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7239000" cy="3458784"/>
          </a:xfrm>
        </p:spPr>
        <p:txBody>
          <a:bodyPr/>
          <a:lstStyle/>
          <a:p>
            <a:r>
              <a:rPr lang="ru-RU" b="1" dirty="0" smtClean="0"/>
              <a:t>Узнай товарищей по их голосам.</a:t>
            </a:r>
            <a:endParaRPr lang="ru-RU" dirty="0" smtClean="0"/>
          </a:p>
          <a:p>
            <a:r>
              <a:rPr lang="ru-RU" b="1" dirty="0" smtClean="0"/>
              <a:t>Узнай запах</a:t>
            </a:r>
            <a:endParaRPr lang="ru-RU" dirty="0" smtClean="0"/>
          </a:p>
          <a:p>
            <a:r>
              <a:rPr lang="ru-RU" b="1" dirty="0" smtClean="0"/>
              <a:t>Определи на ощупь</a:t>
            </a:r>
            <a:endParaRPr lang="ru-RU" dirty="0" smtClean="0"/>
          </a:p>
          <a:p>
            <a:r>
              <a:rPr lang="ru-RU" b="1" dirty="0" smtClean="0"/>
              <a:t>Прикинь на глаз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012632" cy="2852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Об играх, содействующих развитию зрительных,</a:t>
            </a:r>
            <a:br>
              <a:rPr lang="ru-RU" sz="3600" dirty="0" smtClean="0"/>
            </a:br>
            <a:r>
              <a:rPr lang="ru-RU" sz="3600" dirty="0" smtClean="0"/>
              <a:t>слуховых, осязательных ощущений, глазомера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lekcaHgp\Desktop\Новая папка (4)\new-23122-2013-03-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2564904"/>
            <a:ext cx="5184576" cy="3531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79660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 играх, развивающих наблюдательность, </a:t>
            </a:r>
            <a:br>
              <a:rPr lang="ru-RU" dirty="0" smtClean="0"/>
            </a:br>
            <a:r>
              <a:rPr lang="ru-RU" dirty="0" smtClean="0"/>
              <a:t>внимание, память и воображение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ru-RU" b="1" dirty="0" smtClean="0"/>
              <a:t>Докончи слово</a:t>
            </a:r>
            <a:endParaRPr lang="ru-RU" dirty="0" smtClean="0"/>
          </a:p>
          <a:p>
            <a:r>
              <a:rPr lang="ru-RU" b="1" dirty="0" smtClean="0"/>
              <a:t>Назови предмет</a:t>
            </a:r>
            <a:endParaRPr lang="ru-RU" dirty="0" smtClean="0"/>
          </a:p>
          <a:p>
            <a:r>
              <a:rPr lang="ru-RU" b="1" dirty="0" smtClean="0"/>
              <a:t>В скороговорках не ошибаются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для развития речи и уточнения понятий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/>
          <a:lstStyle/>
          <a:p>
            <a:r>
              <a:rPr lang="ru-RU" dirty="0" smtClean="0"/>
              <a:t>Игры “Конструктор”</a:t>
            </a:r>
          </a:p>
          <a:p>
            <a:pPr>
              <a:buNone/>
            </a:pPr>
            <a:r>
              <a:rPr lang="ru-RU" dirty="0" smtClean="0"/>
              <a:t> “Мозаика”</a:t>
            </a:r>
          </a:p>
          <a:p>
            <a:pPr>
              <a:buNone/>
            </a:pPr>
            <a:r>
              <a:rPr lang="ru-RU" dirty="0" smtClean="0"/>
              <a:t> различные кубики,</a:t>
            </a:r>
          </a:p>
          <a:p>
            <a:pPr>
              <a:buNone/>
            </a:pPr>
            <a:r>
              <a:rPr lang="ru-RU" dirty="0" smtClean="0"/>
              <a:t>Игры с фишками</a:t>
            </a:r>
          </a:p>
          <a:p>
            <a:pPr>
              <a:buNone/>
            </a:pPr>
            <a:r>
              <a:rPr lang="ru-RU" dirty="0" smtClean="0"/>
              <a:t> работа с пластилином</a:t>
            </a:r>
          </a:p>
          <a:p>
            <a:pPr>
              <a:buNone/>
            </a:pPr>
            <a:r>
              <a:rPr lang="ru-RU" dirty="0" smtClean="0"/>
              <a:t> шашки и другие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0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и упражнения для коррекции моторной недостаточности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5" name="Picture 1" descr="C:\Users\alekcaHgp\Desktop\Новая папка (4)\construc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381642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:\Users\alekcaHgp\Desktop\Camera\IMG_2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0"/>
            <a:ext cx="8291264" cy="6669359"/>
          </a:xfrm>
          <a:prstGeom prst="rect">
            <a:avLst/>
          </a:prstGeom>
          <a:noFill/>
        </p:spPr>
      </p:pic>
      <p:pic>
        <p:nvPicPr>
          <p:cNvPr id="23555" name="Picture 3" descr="C:\Users\alekcaHgp\Desktop\Camera\IMG_2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0"/>
            <a:ext cx="8455918" cy="66693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159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Helvetica</vt:lpstr>
      <vt:lpstr>Times New Roman</vt:lpstr>
      <vt:lpstr>Wingdings 2</vt:lpstr>
      <vt:lpstr>Бумажная</vt:lpstr>
      <vt:lpstr>      Игра как средство коррекции недостатков развития учащихся коррекционной школы  </vt:lpstr>
      <vt:lpstr>Игры могут быть использованы для коррекции целого ряда познавательных процессов  </vt:lpstr>
      <vt:lpstr>Презентация PowerPoint</vt:lpstr>
      <vt:lpstr>Презентация PowerPoint</vt:lpstr>
      <vt:lpstr>      Об играх, содействующих развитию зрительных, слуховых, осязательных ощущений, глазомера </vt:lpstr>
      <vt:lpstr>Об играх, развивающих наблюдательность,  внимание, память и воображение </vt:lpstr>
      <vt:lpstr>Игры для развития речи и уточнения понятий </vt:lpstr>
      <vt:lpstr>Игры и упражнения для коррекции моторной недостаточности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средство коррекции недостатков развития учащихся коррекционной школы</dc:title>
  <dc:creator>alekcaHgp</dc:creator>
  <cp:lastModifiedBy>Преподаватель 2 класса</cp:lastModifiedBy>
  <cp:revision>12</cp:revision>
  <dcterms:created xsi:type="dcterms:W3CDTF">2015-11-04T11:50:08Z</dcterms:created>
  <dcterms:modified xsi:type="dcterms:W3CDTF">2015-12-08T08:35:49Z</dcterms:modified>
</cp:coreProperties>
</file>