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Освоение навыков умывания, одевания, </a:t>
            </a:r>
          </a:p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поведения за столом</a:t>
            </a:r>
          </a:p>
        </p:txBody>
      </p:sp>
      <p:pic>
        <p:nvPicPr>
          <p:cNvPr id="50179" name="Рисунок 4" descr="L:\фото для печати\P106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261461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5" descr="L:\фото для печати\P1060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781300"/>
            <a:ext cx="25209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6" descr="L:\фото для печати\P1060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052513"/>
            <a:ext cx="24495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8" descr="L:\фото для печати\P10608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652963"/>
            <a:ext cx="26654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Рисунок 10" descr="L:\фото для печати\P10608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781300"/>
            <a:ext cx="23764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Рисунок 13" descr="L:\фото для печати\P10608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4724400"/>
            <a:ext cx="25923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Рисунок 11" descr="L:\фото для печати\P10608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2636838"/>
            <a:ext cx="3095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Рисунок 14" descr="L:\фото для печати\P10608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163" y="4581525"/>
            <a:ext cx="30956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Рисунок 12" descr="L:\фото для печати\P10608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5600" y="981075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5" descr="L:\фото для печати\P106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28082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8" descr="L:\фото для печати\2015-01-15-4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7003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9" descr="L:\фото для печати\P1060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692150"/>
            <a:ext cx="33131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3" descr="L:\фото для печати\P1060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565400"/>
            <a:ext cx="36957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6" descr="L:\фото для печати\P10607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4652963"/>
            <a:ext cx="32400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Рисунок 4" descr="L:\фото для печати\P10607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29876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Рисунок 11" descr="C:\Users\User\Desktop\фото для печати\P10607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2924175"/>
            <a:ext cx="30035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Рисунок 12" descr="C:\Users\User\Desktop\фото для печати\P10608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508500"/>
            <a:ext cx="28336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Рисунок 13" descr="C:\Users\User\Desktop\фото для печати\P10607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884738"/>
            <a:ext cx="244792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9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Яркая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2015-09-29T14:22:37Z</dcterms:created>
  <dcterms:modified xsi:type="dcterms:W3CDTF">2015-09-29T14:24:05Z</dcterms:modified>
</cp:coreProperties>
</file>