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7" r:id="rId10"/>
    <p:sldId id="268" r:id="rId11"/>
    <p:sldId id="269" r:id="rId12"/>
    <p:sldId id="265" r:id="rId13"/>
    <p:sldId id="264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I:\&#1083;&#1080;&#1088;&#1080;&#1095;&#1077;&#1089;&#1082;&#1072;&#1103;.mp3" TargetMode="External"/><Relationship Id="rId7" Type="http://schemas.openxmlformats.org/officeDocument/2006/relationships/image" Target="../media/image4.jpe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6.pn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95536" y="260648"/>
            <a:ext cx="1440160" cy="12241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культурного </a:t>
            </a:r>
            <a:r>
              <a:rPr lang="ru-RU" dirty="0" err="1" smtClean="0"/>
              <a:t>волонтерства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Реализован в 2014-2015 г.г.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835696" y="404664"/>
            <a:ext cx="6644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автономное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сад 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общеразвивающего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вида с приоритетным осуществлением деятельности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художественно-эстетическому развитию  воспитанников №50  «Колобок» городского округа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Рефтинский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276872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«От сердца к сердцу»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440160" cy="139606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115616" y="1556792"/>
            <a:ext cx="2088232" cy="1872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7" descr="P109000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196302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ФОТО2012\IMG_396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1224136" cy="1223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лирическ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>
                  <p14:trim end="3468.571"/>
                  <p14:fade in="1500" out="1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38864" y="609329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346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SC008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73475" cy="3003550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5796136" y="332656"/>
            <a:ext cx="2776240" cy="1027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Трио </a:t>
            </a:r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«</a:t>
            </a:r>
            <a:r>
              <a:rPr lang="ru-RU" sz="3600" b="1" kern="1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Берегиня</a:t>
            </a:r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»</a:t>
            </a:r>
          </a:p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вокальная группа</a:t>
            </a:r>
          </a:p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педагогов</a:t>
            </a:r>
            <a:endParaRPr lang="ru-RU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/>
              </a:solidFill>
              <a:latin typeface="Arial"/>
              <a:cs typeface="Arial"/>
            </a:endParaRPr>
          </a:p>
        </p:txBody>
      </p:sp>
      <p:pic>
        <p:nvPicPr>
          <p:cNvPr id="7" name="Picture 6" descr="DSC008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672408" cy="275367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Концертная программа </a:t>
            </a:r>
            <a:br>
              <a:rPr lang="ru-RU" dirty="0" smtClean="0"/>
            </a:br>
            <a:r>
              <a:rPr lang="ru-RU" dirty="0" smtClean="0"/>
              <a:t>ко Дню матерей России</a:t>
            </a:r>
            <a:endParaRPr lang="ru-RU" dirty="0"/>
          </a:p>
        </p:txBody>
      </p:sp>
      <p:pic>
        <p:nvPicPr>
          <p:cNvPr id="10" name="Picture 14" descr="PA1700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517186" cy="188747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12" descr="PC26000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496648" cy="2714678"/>
          </a:xfrm>
          <a:prstGeom prst="rect">
            <a:avLst/>
          </a:prstGeom>
          <a:noFill/>
          <a:ln w="76200" cmpd="tri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19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NV169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717031"/>
            <a:ext cx="2693286" cy="2879031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10" descr="DSC008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496277" cy="187220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DSC0089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3049469" cy="2285951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3059832" y="3501008"/>
            <a:ext cx="5112568" cy="648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Кому песни поём, тому сбудется!</a:t>
            </a:r>
          </a:p>
          <a:p>
            <a:pPr algn="ctr"/>
            <a:r>
              <a:rPr lang="ru-RU" sz="3600" kern="10" dirty="0">
                <a:ln w="317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Всё сбудется, не минуется!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7848872" cy="7639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5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Рождественский хоровод </a:t>
            </a:r>
          </a:p>
          <a:p>
            <a:pPr algn="ctr"/>
            <a:r>
              <a:rPr lang="ru-RU" sz="3600" kern="10" dirty="0">
                <a:ln w="317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CC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всех друзей соберёт!</a:t>
            </a:r>
          </a:p>
        </p:txBody>
      </p:sp>
      <p:pic>
        <p:nvPicPr>
          <p:cNvPr id="9" name="Picture 9" descr="DSC00892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587560" cy="2196445"/>
          </a:xfrm>
          <a:prstGeom prst="rect">
            <a:avLst/>
          </a:prstGeom>
          <a:noFill/>
          <a:ln w="76200" cmpd="tri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0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  <p:pic>
        <p:nvPicPr>
          <p:cNvPr id="11" name="Picture 12" descr="Рисунок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Рисунок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931633" cy="9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Рисунок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2420888"/>
            <a:ext cx="1152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Рисунок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726901" cy="7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Рожд сказка,НЗд\DSC0322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1728192" cy="153599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Picture 12" descr="Рисунок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730875"/>
            <a:ext cx="1152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Рисунок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869160"/>
            <a:ext cx="494717" cy="48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503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«Широкая Масленица!»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Народные гуляния с участием пенсионеров - педагогов</a:t>
            </a:r>
            <a:endParaRPr lang="ru-RU" dirty="0"/>
          </a:p>
        </p:txBody>
      </p:sp>
      <p:pic>
        <p:nvPicPr>
          <p:cNvPr id="34818" name="Picture 2" descr="G:\Фото 2014\масленица\DSC014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399901" cy="1800000"/>
          </a:xfrm>
          <a:prstGeom prst="rect">
            <a:avLst/>
          </a:prstGeom>
          <a:noFill/>
          <a:ln w="38100" cmpd="tri">
            <a:solidFill>
              <a:schemeClr val="bg2">
                <a:lumMod val="50000"/>
              </a:schemeClr>
            </a:solidFill>
          </a:ln>
        </p:spPr>
      </p:pic>
      <p:pic>
        <p:nvPicPr>
          <p:cNvPr id="34819" name="Picture 3" descr="G:\Фото 2014\масленица\DSC014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759941" cy="2070041"/>
          </a:xfrm>
          <a:prstGeom prst="rect">
            <a:avLst/>
          </a:prstGeom>
          <a:noFill/>
          <a:ln w="38100" cmpd="tri">
            <a:solidFill>
              <a:schemeClr val="accent2">
                <a:lumMod val="50000"/>
              </a:schemeClr>
            </a:solidFill>
          </a:ln>
        </p:spPr>
      </p:pic>
      <p:pic>
        <p:nvPicPr>
          <p:cNvPr id="34820" name="Picture 4" descr="G:\Фото 2014\масленица\DSC014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399901" cy="1800000"/>
          </a:xfrm>
          <a:prstGeom prst="rect">
            <a:avLst/>
          </a:prstGeom>
          <a:noFill/>
          <a:ln w="44450" cmpd="tri">
            <a:solidFill>
              <a:schemeClr val="bg2">
                <a:lumMod val="50000"/>
              </a:schemeClr>
            </a:solidFill>
          </a:ln>
        </p:spPr>
      </p:pic>
      <p:pic>
        <p:nvPicPr>
          <p:cNvPr id="34821" name="Picture 5" descr="G:\Фото 2014\масленица\DSC014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21886" y="4015018"/>
            <a:ext cx="2960317" cy="2220329"/>
          </a:xfrm>
          <a:prstGeom prst="rect">
            <a:avLst/>
          </a:prstGeom>
          <a:noFill/>
          <a:ln w="34925" cmpd="tri">
            <a:solidFill>
              <a:schemeClr val="accent2">
                <a:lumMod val="75000"/>
              </a:schemeClr>
            </a:solidFill>
          </a:ln>
        </p:spPr>
      </p:pic>
      <p:pic>
        <p:nvPicPr>
          <p:cNvPr id="34822" name="Picture 6" descr="G:\Фото 2014\масленица\DSC014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880201" cy="2160240"/>
          </a:xfrm>
          <a:prstGeom prst="rect">
            <a:avLst/>
          </a:prstGeom>
          <a:noFill/>
          <a:ln w="38100" cmpd="tri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0308133">
            <a:off x="5226328" y="4817179"/>
            <a:ext cx="41912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Гори, гори ясно,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Чтобы не погасло!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1188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  <p:pic>
        <p:nvPicPr>
          <p:cNvPr id="2050" name="Picture 2" descr="G:\ФОТО2013\Клуб Бабушки\P319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79539" y="2375883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ФОТО2013\Клуб Бабушки\P31900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79825" y="1536799"/>
            <a:ext cx="291234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Пасхальные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игрища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 descr="G:\ФОТО2013\Клуб Бабушки\P31900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ФОТО2013\Клуб Бабушки\P31900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375" y="4365104"/>
            <a:ext cx="448000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870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уз гостиная\DSC03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40" y="1124744"/>
            <a:ext cx="345624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Муз гостиная\DSC037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80021" cy="177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Муз гостиная\DSC037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816424" cy="250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Муз гостиная\DSC037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16822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«Песни военных лет»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91472" y="3140968"/>
            <a:ext cx="4752528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Концертная программа </a:t>
            </a:r>
            <a:br>
              <a:rPr lang="ru-RU" dirty="0" smtClean="0"/>
            </a:br>
            <a:r>
              <a:rPr lang="ru-RU" dirty="0" smtClean="0"/>
              <a:t>к 70-летию Победы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Tm="868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«Вечерки в Русской избе»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6444208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Концертная программа </a:t>
            </a:r>
            <a:br>
              <a:rPr lang="ru-RU" dirty="0" smtClean="0"/>
            </a:br>
            <a:r>
              <a:rPr lang="ru-RU" dirty="0" smtClean="0"/>
              <a:t>к 25-летию музея</a:t>
            </a:r>
            <a:endParaRPr lang="ru-RU" dirty="0"/>
          </a:p>
        </p:txBody>
      </p:sp>
      <p:pic>
        <p:nvPicPr>
          <p:cNvPr id="2050" name="Picture 2" descr="E:\Посиделки2015\DSC040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70834"/>
            <a:ext cx="3954512" cy="189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Посиделки2015\DSC041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1"/>
            <a:ext cx="3804076" cy="182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Посиделки2015\DSC041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836" y="4437112"/>
            <a:ext cx="2879935" cy="216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Посиделки2015\DSC0417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905217" cy="165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E:\Посиделки2015\DSC0418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3999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1062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Авторы проекта</a:t>
            </a:r>
            <a:br>
              <a:rPr lang="ru-RU" dirty="0" smtClean="0"/>
            </a:br>
            <a:r>
              <a:rPr lang="ru-RU" sz="2200" dirty="0" smtClean="0"/>
              <a:t>инициативная добровольческая группа педагогов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715200" cy="2160240"/>
          </a:xfrm>
        </p:spPr>
        <p:txBody>
          <a:bodyPr numCol="2">
            <a:normAutofit fontScale="70000" lnSpcReduction="20000"/>
          </a:bodyPr>
          <a:lstStyle/>
          <a:p>
            <a:r>
              <a:rPr lang="ru-RU" dirty="0" smtClean="0"/>
              <a:t>Шабанова Ирина Сергеевна</a:t>
            </a:r>
          </a:p>
          <a:p>
            <a:pPr>
              <a:buNone/>
            </a:pPr>
            <a:r>
              <a:rPr lang="ru-RU" dirty="0" smtClean="0"/>
              <a:t>Музыкальный руководитель</a:t>
            </a:r>
          </a:p>
          <a:p>
            <a:r>
              <a:rPr lang="ru-RU" dirty="0" err="1" smtClean="0"/>
              <a:t>Байбарина</a:t>
            </a:r>
            <a:r>
              <a:rPr lang="ru-RU" dirty="0" smtClean="0"/>
              <a:t> Ирина Альбертовна</a:t>
            </a:r>
          </a:p>
          <a:p>
            <a:pPr>
              <a:buNone/>
            </a:pPr>
            <a:r>
              <a:rPr lang="ru-RU" dirty="0" smtClean="0"/>
              <a:t>Музыкальный руководитель</a:t>
            </a:r>
          </a:p>
          <a:p>
            <a:r>
              <a:rPr lang="ru-RU" dirty="0" err="1" smtClean="0"/>
              <a:t>Эзбренер</a:t>
            </a:r>
            <a:r>
              <a:rPr lang="ru-RU" dirty="0" smtClean="0"/>
              <a:t> Татьяна Владимировна </a:t>
            </a:r>
          </a:p>
          <a:p>
            <a:pPr>
              <a:buNone/>
            </a:pPr>
            <a:r>
              <a:rPr lang="ru-RU" dirty="0" smtClean="0"/>
              <a:t>Музыкальный  руководитель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Белая Валентина Михайловна</a:t>
            </a:r>
          </a:p>
          <a:p>
            <a:pPr>
              <a:buNone/>
            </a:pPr>
            <a:r>
              <a:rPr lang="ru-RU" dirty="0" smtClean="0"/>
              <a:t>Музыкальный руководитель (пенсионер)</a:t>
            </a:r>
          </a:p>
          <a:p>
            <a:r>
              <a:rPr lang="ru-RU" dirty="0" smtClean="0"/>
              <a:t>Лемешева Валентина Денисовна</a:t>
            </a:r>
          </a:p>
          <a:p>
            <a:pPr>
              <a:buNone/>
            </a:pPr>
            <a:r>
              <a:rPr lang="ru-RU" dirty="0" smtClean="0"/>
              <a:t>Воспитатель, (пенсионер)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212976"/>
            <a:ext cx="7467600" cy="77809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Другие участники проекта: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4077072"/>
            <a:ext cx="7467600" cy="2448272"/>
          </a:xfrm>
          <a:prstGeom prst="rect">
            <a:avLst/>
          </a:prstGeom>
        </p:spPr>
        <p:txBody>
          <a:bodyPr vert="horz" numCol="2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Метелева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Галина Ивановна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Старший воспитатель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Борноволокова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Елена Владиславовна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Бондаренко Анна Павловна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Антонова Елена Владимировна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Гордеева Ирина Владимировна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Инструктор по ФИЗО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Дегтярёва Ольга Федоровна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Пичугина Любовь Алексеевна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2001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80926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3024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последние годы наблюдается </a:t>
            </a:r>
            <a:r>
              <a:rPr lang="ru-RU" dirty="0" err="1" smtClean="0"/>
              <a:t>взаимоотчуждение</a:t>
            </a:r>
            <a:r>
              <a:rPr lang="ru-RU" dirty="0" smtClean="0"/>
              <a:t> детей и родителей, разрыв тёплых эмоциональных связей между старшим и подрастающим поколениями. Поэтому возникает необходимость вернуться к лучшим традициям нашего народа в передаче накопленного культурного богатства.  Без непосредственного  общения подрастающего поколения с пожилыми людьми  невозможно  духовно-нравственное и гражданско-патриотическое воспитание детей.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005064"/>
            <a:ext cx="7467600" cy="566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Новизна проекта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4581128"/>
            <a:ext cx="7467600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/>
              <a:t>Заключается в организации непосредственного общения пожилых людей с дошкольниками в совместном досуге , выстроенном на основе праздников народного календаря.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1937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8206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Свердловская область, Городской Округ Рефтинский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556792"/>
            <a:ext cx="7467600" cy="490066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Целевая аудитория: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05064"/>
            <a:ext cx="7467600" cy="490066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проекта: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2348880"/>
            <a:ext cx="7467600" cy="165618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 </a:t>
            </a:r>
            <a:r>
              <a:rPr lang="ru-RU" sz="2400" dirty="0" smtClean="0"/>
              <a:t>старшего поколения,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/>
              <a:t>Пенсионеры - педагогические работники,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/>
              <a:t>Пенсионеры, находящиеся в стационаре ГАУ КЦСОН «Ветеран» городского округа Рефтинский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1560" y="4581128"/>
            <a:ext cx="7467600" cy="1872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Инициативная добровольческая группа педагогов Детского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сада</a:t>
            </a:r>
            <a:r>
              <a:rPr lang="ru-RU" sz="2400" dirty="0" smtClean="0"/>
              <a:t> №50 «Колобок»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400" dirty="0" smtClean="0"/>
              <a:t>Воспитанники Детского сада №50 «Колобок» (старшие, подготовительные группы)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1656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724942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7467600" cy="2448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Создание условий для реализации добровольческих инициатив педагогов в установлении диалога между представителями разных поколений через передачу народных традиций;</a:t>
            </a:r>
          </a:p>
          <a:p>
            <a:r>
              <a:rPr lang="ru-RU" dirty="0" smtClean="0"/>
              <a:t>воспитание у дошкольников уважения и бережного отношения к представителям старшего поколения;</a:t>
            </a:r>
          </a:p>
          <a:p>
            <a:r>
              <a:rPr lang="ru-RU" dirty="0" smtClean="0"/>
              <a:t>формирование у дошкольников   ценностного отношения к традиционной народной  культуре;</a:t>
            </a:r>
          </a:p>
          <a:p>
            <a:r>
              <a:rPr lang="ru-RU" dirty="0" smtClean="0"/>
              <a:t>сохранение исторической преемственности поколений.</a:t>
            </a:r>
          </a:p>
        </p:txBody>
      </p:sp>
      <p:pic>
        <p:nvPicPr>
          <p:cNvPr id="4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068960"/>
            <a:ext cx="7467600" cy="65293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проекта: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717032"/>
            <a:ext cx="7992888" cy="314096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Дать детям представление о традициях празднования дат народного календаря, познакомить с фольклорным материалом  музыкального и устного народного творчества;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организовать общение и взаимодействие через совместное празднование детей и пенсионеров праздников народного календаря;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помочь пожилым людям и инвалидам повысить социальную активность;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укреплять значимость и важность старшего поколения в сегодняшнем дне;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усилить нравственно-патриотическое воспитание детей и формировать твердую гражданскую позицию;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укреплять духовную связь между поколениями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med" advTm="3742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Мероприятия проекта «От сердца к сердцу» оказали положительное воздействие на нравственно-патриотическое воспитание дошкольников, у которых сформировано уважительное отношение к пожилым людям, положительный эмоциональный отклик от собственной социальной и творческой активности, общения с пожилыми людьми.</a:t>
            </a:r>
          </a:p>
          <a:p>
            <a:r>
              <a:rPr lang="ru-RU" dirty="0" smtClean="0"/>
              <a:t>Проект позволил пожилым людям  почувствовать себя нужными и интересными современному обществу, способными передать свои знания традиций народной культуры и опыт через совместную творческую деятельность с детьми. </a:t>
            </a:r>
          </a:p>
          <a:p>
            <a:endParaRPr lang="ru-RU" dirty="0"/>
          </a:p>
        </p:txBody>
      </p:sp>
      <p:pic>
        <p:nvPicPr>
          <p:cNvPr id="4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2471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38336"/>
          </a:xfrm>
        </p:spPr>
        <p:txBody>
          <a:bodyPr/>
          <a:lstStyle/>
          <a:p>
            <a:r>
              <a:rPr lang="ru-RU" dirty="0" smtClean="0"/>
              <a:t>Тематический план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13040"/>
              </p:ext>
            </p:extLst>
          </p:nvPr>
        </p:nvGraphicFramePr>
        <p:xfrm>
          <a:off x="323528" y="764704"/>
          <a:ext cx="8064895" cy="5957181"/>
        </p:xfrm>
        <a:graphic>
          <a:graphicData uri="http://schemas.openxmlformats.org/drawingml/2006/table">
            <a:tbl>
              <a:tblPr/>
              <a:tblGrid>
                <a:gridCol w="432048"/>
                <a:gridCol w="5757885"/>
                <a:gridCol w="937481"/>
                <a:gridCol w="937481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Наименования мероприятия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Срок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Calibri"/>
                        </a:rPr>
                        <a:t>реализации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Место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1.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Ко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Calibri"/>
                        </a:rPr>
                        <a:t> дню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пожилого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человека</a:t>
                      </a:r>
                      <a:r>
                        <a:rPr lang="ru-RU" sz="1400" baseline="0" dirty="0" smtClean="0"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«Батюшка Покров»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Концертная программа (Песни, пляски, хороводы, народные игры)</a:t>
                      </a:r>
                      <a:endParaRPr lang="ru-RU" sz="1400" dirty="0">
                        <a:latin typeface="Symbol"/>
                        <a:ea typeface="Times New Roman"/>
                        <a:cs typeface="Symbol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Концертная программа (Песни, пляски, хороводы, народные игры)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Symbol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Symbol"/>
                        </a:rPr>
                        <a:t>Чаепитие</a:t>
                      </a:r>
                      <a:endParaRPr lang="ru-RU" sz="1400" dirty="0">
                        <a:latin typeface="Symbol"/>
                        <a:ea typeface="Times New Roman"/>
                        <a:cs typeface="Symbol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октябрь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Центр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 «Ветеран»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Детский сад  №50 «Колобок»</a:t>
                      </a: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2.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Ко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Calibri"/>
                        </a:rPr>
                        <a:t> Дню матерей России  «Мама – слово дорогое»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Концертная программа </a:t>
                      </a:r>
                      <a:endParaRPr lang="ru-RU" sz="1400" dirty="0">
                        <a:latin typeface="Symbol"/>
                        <a:ea typeface="Times New Roman"/>
                        <a:cs typeface="Symbol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ноябрь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Центр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 «Ветеран»</a:t>
                      </a: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«Рождественские колядки» </a:t>
                      </a:r>
                      <a:endParaRPr lang="ru-RU" sz="1400" dirty="0" smtClean="0">
                        <a:latin typeface="Calibri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Театрализованное представление (Кукольный театр, колядки, хороводы, гадания)</a:t>
                      </a:r>
                      <a:endParaRPr lang="ru-RU" sz="1400" dirty="0" smtClean="0">
                        <a:latin typeface="Symbol"/>
                        <a:ea typeface="Times New Roman"/>
                        <a:cs typeface="Symbol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январь</a:t>
                      </a:r>
                      <a:endParaRPr lang="ru-RU" sz="1400" dirty="0" smtClean="0"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Центр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 «Ветеран»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4. 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mbol"/>
                          <a:ea typeface="Times New Roman"/>
                          <a:cs typeface="Symbol"/>
                        </a:rPr>
                        <a:t>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«Широкая Масленица» </a:t>
                      </a:r>
                      <a:endParaRPr lang="ru-RU" sz="1400" dirty="0" smtClean="0">
                        <a:latin typeface="Calibri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Народные гуляния (народные игры, аттракционы)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Чаепитие «У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Calibri"/>
                        </a:rPr>
                        <a:t> самовара с блинами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endParaRPr lang="ru-RU" sz="1400" dirty="0" smtClean="0">
                        <a:latin typeface="Symbol"/>
                        <a:ea typeface="Times New Roman"/>
                        <a:cs typeface="Symbol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</a:rPr>
                        <a:t>февраль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+mn-cs"/>
                        </a:rPr>
                        <a:t>Детский сад  №50 «Колобок»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«Пасхальные игрища»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Народные игры, хороводы</a:t>
                      </a:r>
                      <a:endParaRPr lang="ru-RU" sz="1400" dirty="0">
                        <a:latin typeface="Symbol"/>
                        <a:ea typeface="Times New Roman"/>
                        <a:cs typeface="Symbol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чаепитие</a:t>
                      </a:r>
                      <a:endParaRPr lang="ru-RU" sz="1400" dirty="0">
                        <a:latin typeface="Symbol"/>
                        <a:ea typeface="Times New Roman"/>
                        <a:cs typeface="Symbol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апрель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+mn-cs"/>
                        </a:rPr>
                        <a:t>Детский сад  №50 «Колобок»</a:t>
                      </a: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5.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Ко Дню Победы  «Песни военных лет»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9 мая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воспоминания Ветеранов</a:t>
                      </a:r>
                      <a:endParaRPr lang="ru-RU" sz="1400" dirty="0">
                        <a:latin typeface="Symbol"/>
                        <a:ea typeface="Times New Roman"/>
                        <a:cs typeface="Symbol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праздничный концерт</a:t>
                      </a:r>
                      <a:endParaRPr lang="ru-RU" sz="1400" dirty="0">
                        <a:latin typeface="Symbol"/>
                        <a:ea typeface="Times New Roman"/>
                        <a:cs typeface="Symbol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май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</a:rPr>
                        <a:t> Корпус№2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+mn-cs"/>
                        </a:rPr>
                        <a:t>Детский сад  №50 «Колобок»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«Вечерки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Calibri"/>
                        </a:rPr>
                        <a:t> в р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усской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Calibri"/>
                        </a:rPr>
                        <a:t> избе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Концертная программа к 25-летию музея детского сада «Русская изба»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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Экскурсия  пенсионеров в Музее  детского сада «Русская изба»</a:t>
                      </a:r>
                      <a:endParaRPr lang="ru-RU" sz="1400" dirty="0">
                        <a:latin typeface="Symbol"/>
                        <a:ea typeface="Times New Roman"/>
                        <a:cs typeface="Symbol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июнь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+mn-cs"/>
                        </a:rPr>
                        <a:t>Детский сад  №50 «Колобок»</a:t>
                      </a:r>
                    </a:p>
                  </a:txBody>
                  <a:tcPr marL="66314" marR="66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2187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/>
          <a:lstStyle/>
          <a:p>
            <a:r>
              <a:rPr lang="ru-RU" dirty="0" smtClean="0"/>
              <a:t>В гостях у Центра «Ветеран»</a:t>
            </a:r>
            <a:endParaRPr lang="ru-RU" dirty="0"/>
          </a:p>
        </p:txBody>
      </p:sp>
      <p:sp>
        <p:nvSpPr>
          <p:cNvPr id="4" name="WordArt 42"/>
          <p:cNvSpPr>
            <a:spLocks noChangeArrowheads="1" noChangeShapeType="1" noTextEdit="1"/>
          </p:cNvSpPr>
          <p:nvPr/>
        </p:nvSpPr>
        <p:spPr bwMode="auto">
          <a:xfrm>
            <a:off x="4644008" y="1772816"/>
            <a:ext cx="4072632" cy="158417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 добрым словом, с звонкой песней,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Много лет живем мы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вместе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Нас всегда здесь привечают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Пирогами угощают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467544" y="6021288"/>
            <a:ext cx="4105771" cy="5482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У нас давно такой уклад-</a:t>
            </a:r>
          </a:p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Чтут старину и стар и млад!</a:t>
            </a:r>
          </a:p>
        </p:txBody>
      </p:sp>
      <p:pic>
        <p:nvPicPr>
          <p:cNvPr id="7" name="Picture 14" descr="PA150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31432" cy="3022515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" name="Picture 44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3545616" cy="2016224"/>
          </a:xfrm>
          <a:prstGeom prst="rect">
            <a:avLst/>
          </a:prstGeom>
          <a:noFill/>
          <a:ln w="76200" cmpd="tri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6984131" cy="4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«Батюшка Покров»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6" descr="PA1500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095997" cy="2321774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98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Октября - День пожилого человека</a:t>
            </a:r>
            <a:br>
              <a:rPr lang="ru-RU" dirty="0" smtClean="0"/>
            </a:br>
            <a:r>
              <a:rPr lang="ru-RU" dirty="0" smtClean="0"/>
              <a:t>Концертная программа для пенсионеров Детского сада №50 «Колобок»</a:t>
            </a:r>
            <a:endParaRPr lang="ru-RU" dirty="0"/>
          </a:p>
        </p:txBody>
      </p:sp>
      <p:pic>
        <p:nvPicPr>
          <p:cNvPr id="32770" name="Picture 2" descr="G:\День пожилого чел 2014\DSC027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498212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G:\День пожилого чел 2014\DSC027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23999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G:\День пожилого чел 2014\DSC027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40021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G:\День пожилого чел 2014\DSC027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2232248" cy="167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 descr="G:\День пожилого чел 2014\DSC027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8823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G:\День пожилого чел 2014\DSC0273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39990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186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Концертная программа </a:t>
            </a:r>
            <a:br>
              <a:rPr lang="ru-RU" dirty="0" smtClean="0"/>
            </a:br>
            <a:r>
              <a:rPr lang="ru-RU" dirty="0" smtClean="0"/>
              <a:t>ко Дню матерей России</a:t>
            </a:r>
            <a:endParaRPr lang="ru-RU" dirty="0"/>
          </a:p>
        </p:txBody>
      </p:sp>
      <p:pic>
        <p:nvPicPr>
          <p:cNvPr id="5" name="Picture 5" descr="PA170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52860"/>
            <a:ext cx="3816424" cy="2862004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" name="Picture 6" descr="Рисунок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848" y="2924944"/>
            <a:ext cx="4012488" cy="2520280"/>
          </a:xfrm>
          <a:prstGeom prst="rect">
            <a:avLst/>
          </a:prstGeom>
          <a:noFill/>
          <a:ln w="76200" cmpd="tri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6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27584" y="1196752"/>
            <a:ext cx="3724824" cy="105374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8218"/>
              </a:avLst>
            </a:prstTxWarp>
          </a:bodyPr>
          <a:lstStyle/>
          <a:p>
            <a:pPr algn="ctr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«КАПУСТНИК»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661248"/>
            <a:ext cx="410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Хлеб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 капуста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ихого не допустят!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ВСЕ КАРТИНКИ\геральдика д.с\Символ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551047" cy="534175"/>
          </a:xfrm>
          <a:prstGeom prst="rect">
            <a:avLst/>
          </a:prstGeom>
          <a:noFill/>
        </p:spPr>
      </p:pic>
      <p:pic>
        <p:nvPicPr>
          <p:cNvPr id="8" name="Picture 13" descr="PA1700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384500" cy="253781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539552" y="2564904"/>
            <a:ext cx="3600400" cy="9367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Коль душа молода,</a:t>
            </a:r>
          </a:p>
          <a:p>
            <a:pPr algn="ctr"/>
            <a:r>
              <a:rPr lang="ru-RU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Веселишься всегда!</a:t>
            </a:r>
          </a:p>
        </p:txBody>
      </p:sp>
    </p:spTree>
    <p:custDataLst>
      <p:tags r:id="rId1"/>
    </p:custDataLst>
  </p:cSld>
  <p:clrMapOvr>
    <a:masterClrMapping/>
  </p:clrMapOvr>
  <p:transition spd="med" advTm="1985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1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|1|1|1|1.2|1.2|1.2|1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9|5.3|3.2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1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303</TotalTime>
  <Words>772</Words>
  <Application>Microsoft Office PowerPoint</Application>
  <PresentationFormat>Экран (4:3)</PresentationFormat>
  <Paragraphs>143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Проект  культурного волонтерства</vt:lpstr>
      <vt:lpstr>Актуальность проекта</vt:lpstr>
      <vt:lpstr>География проекта:</vt:lpstr>
      <vt:lpstr>Цель:</vt:lpstr>
      <vt:lpstr>Достигнутые результаты</vt:lpstr>
      <vt:lpstr>Тематический план проекта</vt:lpstr>
      <vt:lpstr>В гостях у Центра «Ветеран»</vt:lpstr>
      <vt:lpstr>1 Октября - День пожилого человека Концертная программа для пенсионеров Детского сада №50 «Колобок»</vt:lpstr>
      <vt:lpstr>Концертная программа  ко Дню матерей России</vt:lpstr>
      <vt:lpstr>Концертная программа  ко Дню матерей России</vt:lpstr>
      <vt:lpstr>Презентация PowerPoint</vt:lpstr>
      <vt:lpstr>«Широкая Масленица!» Народные гуляния с участием пенсионеров - педагогов</vt:lpstr>
      <vt:lpstr>Презентация PowerPoint</vt:lpstr>
      <vt:lpstr>Концертная программа  к 70-летию Победы</vt:lpstr>
      <vt:lpstr>Концертная программа  к 25-летию музея</vt:lpstr>
      <vt:lpstr>Авторы проекта инициативная добровольческая группа педагогов: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культурного  волонтерства</dc:title>
  <dc:creator>user</dc:creator>
  <cp:lastModifiedBy>Timothy</cp:lastModifiedBy>
  <cp:revision>46</cp:revision>
  <dcterms:created xsi:type="dcterms:W3CDTF">2015-08-07T10:24:31Z</dcterms:created>
  <dcterms:modified xsi:type="dcterms:W3CDTF">2015-09-27T17:08:42Z</dcterms:modified>
</cp:coreProperties>
</file>