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31" d="100"/>
          <a:sy n="31" d="100"/>
        </p:scale>
        <p:origin x="-14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1CBA8-1316-4543-AF41-02A9D7E1E6F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293F4-C080-48E5-A661-F2EA7E9E8B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28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293F4-C080-48E5-A661-F2EA7E9E8B4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206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DE41-3378-453A-87D1-41161FFD6770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A592-EE4B-4666-8889-30141EA2B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33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DE41-3378-453A-87D1-41161FFD6770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A592-EE4B-4666-8889-30141EA2B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55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DE41-3378-453A-87D1-41161FFD6770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A592-EE4B-4666-8889-30141EA2B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01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DE41-3378-453A-87D1-41161FFD6770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A592-EE4B-4666-8889-30141EA2B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15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DE41-3378-453A-87D1-41161FFD6770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A592-EE4B-4666-8889-30141EA2B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78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DE41-3378-453A-87D1-41161FFD6770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A592-EE4B-4666-8889-30141EA2B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16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DE41-3378-453A-87D1-41161FFD6770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A592-EE4B-4666-8889-30141EA2B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3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DE41-3378-453A-87D1-41161FFD6770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A592-EE4B-4666-8889-30141EA2B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1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DE41-3378-453A-87D1-41161FFD6770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A592-EE4B-4666-8889-30141EA2B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5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DE41-3378-453A-87D1-41161FFD6770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A592-EE4B-4666-8889-30141EA2B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71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DE41-3378-453A-87D1-41161FFD6770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A592-EE4B-4666-8889-30141EA2B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52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EDE41-3378-453A-87D1-41161FFD6770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FA592-EE4B-4666-8889-30141EA2B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73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jpe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.png"/><Relationship Id="rId5" Type="http://schemas.openxmlformats.org/officeDocument/2006/relationships/image" Target="../media/image1.gif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Мама\AppData\Local\Microsoft\Windows\Temporary Internet Files\Content.IE5\TLGQ8LMM\MM900288939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2847975"/>
            <a:ext cx="144780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Звук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446"/>
            <a:ext cx="9125148" cy="6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168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90"/>
    </mc:Choice>
    <mc:Fallback xmlns="">
      <p:transition spd="slow" advTm="25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463" y="908720"/>
            <a:ext cx="9508739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084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822" y="0"/>
            <a:ext cx="918482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035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30128"/>
            <a:ext cx="9144000" cy="6870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958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0"/>
            <a:ext cx="764286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711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-170713"/>
            <a:ext cx="7061253" cy="7028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850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7" y="12184"/>
            <a:ext cx="9351645" cy="6845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366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008"/>
            <a:ext cx="740647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354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</Words>
  <Application>Microsoft Office PowerPoint</Application>
  <PresentationFormat>Экран (4:3)</PresentationFormat>
  <Paragraphs>1</Paragraphs>
  <Slides>8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Оля</cp:lastModifiedBy>
  <cp:revision>7</cp:revision>
  <dcterms:created xsi:type="dcterms:W3CDTF">2014-02-22T06:11:06Z</dcterms:created>
  <dcterms:modified xsi:type="dcterms:W3CDTF">2014-02-22T13:54:03Z</dcterms:modified>
</cp:coreProperties>
</file>