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29A2-7D86-8B4A-9956-7ACA0844CA7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A485-1740-6944-A3D5-D215ED17CDA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29A2-7D86-8B4A-9956-7ACA0844CA7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A485-1740-6944-A3D5-D215ED17CD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29A2-7D86-8B4A-9956-7ACA0844CA7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A485-1740-6944-A3D5-D215ED17CD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29A2-7D86-8B4A-9956-7ACA0844CA7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A485-1740-6944-A3D5-D215ED17CDA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29A2-7D86-8B4A-9956-7ACA0844CA7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A485-1740-6944-A3D5-D215ED17CD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29A2-7D86-8B4A-9956-7ACA0844CA7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A485-1740-6944-A3D5-D215ED17CDA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29A2-7D86-8B4A-9956-7ACA0844CA7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A485-1740-6944-A3D5-D215ED17CDA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29A2-7D86-8B4A-9956-7ACA0844CA7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A485-1740-6944-A3D5-D215ED17CD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29A2-7D86-8B4A-9956-7ACA0844CA7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A485-1740-6944-A3D5-D215ED17CD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29A2-7D86-8B4A-9956-7ACA0844CA7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A485-1740-6944-A3D5-D215ED17CD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29A2-7D86-8B4A-9956-7ACA0844CA7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A485-1740-6944-A3D5-D215ED17CDA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5529A2-7D86-8B4A-9956-7ACA0844CA7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2D8A485-1740-6944-A3D5-D215ED17CD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1389102040_40_640x48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74" y="762000"/>
            <a:ext cx="8128000" cy="6096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34674" y="1184719"/>
            <a:ext cx="26567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Снеговик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664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5880" y="634638"/>
            <a:ext cx="71540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7. Пришиваем голову к туловищу потайными стежками.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pic>
        <p:nvPicPr>
          <p:cNvPr id="3" name="Изображение 2" descr="1389102266_27_640x48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8" t="21057" r="24528" b="16728"/>
          <a:stretch/>
        </p:blipFill>
        <p:spPr>
          <a:xfrm>
            <a:off x="2059653" y="1666669"/>
            <a:ext cx="5458080" cy="478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2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3045" y="599105"/>
            <a:ext cx="7068256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8. Прикрепляем ножки</a:t>
            </a:r>
          </a:p>
          <a:p>
            <a:r>
              <a:rPr lang="ru-RU" sz="2400" b="1" dirty="0" smtClean="0">
                <a:latin typeface="Times New Roman"/>
                <a:cs typeface="Times New Roman"/>
              </a:rPr>
              <a:t> (можно приклеить </a:t>
            </a:r>
            <a:r>
              <a:rPr lang="ru-RU" sz="2400" b="1" dirty="0" err="1" smtClean="0">
                <a:latin typeface="Times New Roman"/>
                <a:cs typeface="Times New Roman"/>
              </a:rPr>
              <a:t>термопистолетом</a:t>
            </a:r>
            <a:r>
              <a:rPr lang="ru-RU" sz="2400" b="1" dirty="0" smtClean="0">
                <a:latin typeface="Times New Roman"/>
                <a:cs typeface="Times New Roman"/>
              </a:rPr>
              <a:t>).</a:t>
            </a:r>
          </a:p>
          <a:p>
            <a:endParaRPr lang="ru-RU" sz="2400" b="1" dirty="0">
              <a:latin typeface="Times New Roman"/>
              <a:cs typeface="Times New Roman"/>
            </a:endParaRPr>
          </a:p>
        </p:txBody>
      </p:sp>
      <p:pic>
        <p:nvPicPr>
          <p:cNvPr id="3" name="Изображение 2" descr="1389102364_29_640x48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1" r="10169" b="20106"/>
          <a:stretch/>
        </p:blipFill>
        <p:spPr>
          <a:xfrm>
            <a:off x="1527576" y="1650921"/>
            <a:ext cx="6316269" cy="487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15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6902" y="567205"/>
            <a:ext cx="4876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9. Прикрепляем ручки снеговику, </a:t>
            </a:r>
          </a:p>
          <a:p>
            <a:r>
              <a:rPr lang="ru-RU" sz="2400" b="1" dirty="0" smtClean="0">
                <a:latin typeface="Times New Roman"/>
                <a:cs typeface="Times New Roman"/>
              </a:rPr>
              <a:t>лучше с помощью пуговиц.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pic>
        <p:nvPicPr>
          <p:cNvPr id="3" name="Изображение 2" descr="1389102353_31_640x48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02"/>
          <a:stretch/>
        </p:blipFill>
        <p:spPr>
          <a:xfrm>
            <a:off x="645310" y="1607597"/>
            <a:ext cx="8128000" cy="490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10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2164" y="554204"/>
            <a:ext cx="6033993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10. Шьем шапочку. Складываем ткань пополам и сшиваем швом назад игла до середины, выворачиваем. 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pic>
        <p:nvPicPr>
          <p:cNvPr id="3" name="Изображение 2" descr="1389102398_33_640x48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2" t="22532" r="8769" b="8826"/>
          <a:stretch/>
        </p:blipFill>
        <p:spPr>
          <a:xfrm>
            <a:off x="1037363" y="1951306"/>
            <a:ext cx="7011146" cy="418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4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4279" y="1349764"/>
            <a:ext cx="25218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11. По середине прошиваем шов и немного затягиваем. Оставшуюся половину нарезаем полосками.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pic>
        <p:nvPicPr>
          <p:cNvPr id="3" name="Изображение 2" descr="1389102405_35_640x48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5" r="22632" b="12347"/>
          <a:stretch/>
        </p:blipFill>
        <p:spPr>
          <a:xfrm>
            <a:off x="3630772" y="723667"/>
            <a:ext cx="4918534" cy="534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71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0225" y="1671757"/>
            <a:ext cx="24145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12. Пришиваем шапку на голову и завязываем шарф.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pic>
        <p:nvPicPr>
          <p:cNvPr id="3" name="Изображение 2" descr="1389102448_38_640x48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3" r="25272"/>
          <a:stretch/>
        </p:blipFill>
        <p:spPr>
          <a:xfrm>
            <a:off x="3165745" y="524108"/>
            <a:ext cx="5544529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53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110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2286" y="1992673"/>
            <a:ext cx="58153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ru-RU" sz="2800" b="1" dirty="0" smtClean="0">
                <a:latin typeface="Times New Roman"/>
                <a:cs typeface="Times New Roman"/>
              </a:rPr>
              <a:t> </a:t>
            </a:r>
            <a:r>
              <a:rPr lang="ru-RU" sz="2800" b="1" dirty="0" err="1" smtClean="0">
                <a:latin typeface="Times New Roman"/>
                <a:cs typeface="Times New Roman"/>
              </a:rPr>
              <a:t>флис</a:t>
            </a:r>
            <a:r>
              <a:rPr lang="ru-RU" sz="2800" b="1" dirty="0" smtClean="0">
                <a:latin typeface="Times New Roman"/>
                <a:cs typeface="Times New Roman"/>
              </a:rPr>
              <a:t> белый, цветной,</a:t>
            </a:r>
          </a:p>
          <a:p>
            <a:pPr marL="457200" indent="-457200">
              <a:buFont typeface="Arial"/>
              <a:buChar char="•"/>
            </a:pPr>
            <a:r>
              <a:rPr lang="ru-RU" sz="2800" b="1" dirty="0" smtClean="0">
                <a:latin typeface="Times New Roman"/>
                <a:cs typeface="Times New Roman"/>
              </a:rPr>
              <a:t>черный драп или фетр,  </a:t>
            </a:r>
          </a:p>
          <a:p>
            <a:pPr marL="457200" indent="-457200">
              <a:buFont typeface="Arial"/>
              <a:buChar char="•"/>
            </a:pPr>
            <a:r>
              <a:rPr lang="ru-RU" sz="2800" b="1" dirty="0" smtClean="0">
                <a:latin typeface="Times New Roman"/>
                <a:cs typeface="Times New Roman"/>
              </a:rPr>
              <a:t>нитки в цвет ткани,</a:t>
            </a:r>
          </a:p>
          <a:p>
            <a:pPr marL="457200" indent="-457200">
              <a:buFont typeface="Arial"/>
              <a:buChar char="•"/>
            </a:pPr>
            <a:r>
              <a:rPr lang="ru-RU" sz="2800" b="1" dirty="0" smtClean="0">
                <a:latin typeface="Times New Roman"/>
                <a:cs typeface="Times New Roman"/>
              </a:rPr>
              <a:t>ножницы</a:t>
            </a:r>
            <a:r>
              <a:rPr lang="ru-RU" sz="2800" b="1" dirty="0" smtClean="0">
                <a:latin typeface="Times New Roman"/>
                <a:cs typeface="Times New Roman"/>
              </a:rPr>
              <a:t>,</a:t>
            </a:r>
          </a:p>
          <a:p>
            <a:pPr marL="457200" indent="-457200">
              <a:buFont typeface="Arial"/>
              <a:buChar char="•"/>
            </a:pPr>
            <a:r>
              <a:rPr lang="ru-RU" sz="2800" b="1" dirty="0">
                <a:latin typeface="Times New Roman"/>
                <a:cs typeface="Times New Roman"/>
              </a:rPr>
              <a:t>п</a:t>
            </a:r>
            <a:r>
              <a:rPr lang="ru-RU" sz="2800" b="1" dirty="0" smtClean="0">
                <a:latin typeface="Times New Roman"/>
                <a:cs typeface="Times New Roman"/>
              </a:rPr>
              <a:t>уговицы 2 </a:t>
            </a:r>
            <a:r>
              <a:rPr lang="ru-RU" sz="2800" b="1" dirty="0" err="1" smtClean="0">
                <a:latin typeface="Times New Roman"/>
                <a:cs typeface="Times New Roman"/>
              </a:rPr>
              <a:t>шт</a:t>
            </a:r>
            <a:endParaRPr lang="ru-RU" sz="2800" b="1" dirty="0" smtClean="0">
              <a:latin typeface="Times New Roman"/>
              <a:cs typeface="Times New Roman"/>
            </a:endParaRPr>
          </a:p>
          <a:p>
            <a:pPr marL="457200" indent="-457200">
              <a:buFont typeface="Arial"/>
              <a:buChar char="•"/>
            </a:pPr>
            <a:r>
              <a:rPr lang="ru-RU" sz="2800" b="1" dirty="0" smtClean="0">
                <a:latin typeface="Times New Roman"/>
                <a:cs typeface="Times New Roman"/>
              </a:rPr>
              <a:t>швейные иглы и булавки,</a:t>
            </a:r>
          </a:p>
          <a:p>
            <a:pPr marL="457200" indent="-457200">
              <a:buFont typeface="Arial"/>
              <a:buChar char="•"/>
            </a:pPr>
            <a:r>
              <a:rPr lang="ru-RU" sz="2800" b="1" dirty="0" smtClean="0">
                <a:latin typeface="Times New Roman"/>
                <a:cs typeface="Times New Roman"/>
              </a:rPr>
              <a:t>синтепон</a:t>
            </a:r>
            <a:endParaRPr lang="ru-RU" sz="2800" b="1" dirty="0"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2286" y="892377"/>
            <a:ext cx="21906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/>
                <a:cs typeface="Times New Roman"/>
              </a:rPr>
              <a:t>Материал:</a:t>
            </a:r>
            <a:endParaRPr lang="ru-RU" sz="32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188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1389102051_1_640x48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318" y="1063986"/>
            <a:ext cx="7725351" cy="579401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447" y="531167"/>
            <a:ext cx="1713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Выкройка.</a:t>
            </a:r>
            <a:endParaRPr lang="ru-RU" sz="24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178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9864" y="653009"/>
            <a:ext cx="6587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1. Рисуем кружки на белом </a:t>
            </a:r>
            <a:r>
              <a:rPr lang="ru-RU" sz="2400" b="1" dirty="0" err="1" smtClean="0">
                <a:latin typeface="Times New Roman"/>
                <a:cs typeface="Times New Roman"/>
              </a:rPr>
              <a:t>флисе</a:t>
            </a:r>
            <a:r>
              <a:rPr lang="ru-RU" sz="2400" b="1" dirty="0" smtClean="0">
                <a:latin typeface="Times New Roman"/>
                <a:cs typeface="Times New Roman"/>
              </a:rPr>
              <a:t> и вырезаем.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pic>
        <p:nvPicPr>
          <p:cNvPr id="3" name="Изображение 2" descr="1389102010_3_640x48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864" y="1289396"/>
            <a:ext cx="6962567" cy="522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61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0763" y="567204"/>
            <a:ext cx="84432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2. Прошиваем по краю швом «вперед иголка» и стягиваем.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pic>
        <p:nvPicPr>
          <p:cNvPr id="3" name="Изображение 2" descr="1389102041_5_640x48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5" t="18938" r="23999"/>
          <a:stretch/>
        </p:blipFill>
        <p:spPr>
          <a:xfrm>
            <a:off x="-245107" y="1544498"/>
            <a:ext cx="4702874" cy="4572118"/>
          </a:xfrm>
          <a:prstGeom prst="rect">
            <a:avLst/>
          </a:prstGeom>
        </p:spPr>
      </p:pic>
      <p:pic>
        <p:nvPicPr>
          <p:cNvPr id="4" name="Изображение 3" descr="1389102054_6_640x480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3" t="10628" r="19883" b="13632"/>
          <a:stretch/>
        </p:blipFill>
        <p:spPr>
          <a:xfrm>
            <a:off x="4303293" y="1499486"/>
            <a:ext cx="5784191" cy="461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25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3784" y="688220"/>
            <a:ext cx="67856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3. Набиваем синтепоном и формируем шарики.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pic>
        <p:nvPicPr>
          <p:cNvPr id="3" name="Изображение 2" descr="1389102124_7_640x48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0" t="29221" r="35719" b="14195"/>
          <a:stretch/>
        </p:blipFill>
        <p:spPr>
          <a:xfrm>
            <a:off x="0" y="1636368"/>
            <a:ext cx="5183459" cy="4490141"/>
          </a:xfrm>
          <a:prstGeom prst="rect">
            <a:avLst/>
          </a:prstGeom>
        </p:spPr>
      </p:pic>
      <p:pic>
        <p:nvPicPr>
          <p:cNvPr id="4" name="Изображение 3" descr="1389102075_8_640x480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46" t="17397" r="26640" b="9973"/>
          <a:stretch/>
        </p:blipFill>
        <p:spPr>
          <a:xfrm>
            <a:off x="4558796" y="1698947"/>
            <a:ext cx="4325270" cy="442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34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60" y="549155"/>
            <a:ext cx="80844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4. Делаем носик. Вырезаем из красного фетра или </a:t>
            </a:r>
            <a:r>
              <a:rPr lang="ru-RU" sz="2400" b="1" dirty="0" err="1" smtClean="0">
                <a:latin typeface="Times New Roman"/>
                <a:cs typeface="Times New Roman"/>
              </a:rPr>
              <a:t>флиса</a:t>
            </a:r>
            <a:r>
              <a:rPr lang="ru-RU" sz="2400" b="1" dirty="0" smtClean="0">
                <a:latin typeface="Times New Roman"/>
                <a:cs typeface="Times New Roman"/>
              </a:rPr>
              <a:t> деталь носика и сшиваем, выворачиваем, заполняем немного  синтепоном и затягиваем. Пришиваем к голове.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pic>
        <p:nvPicPr>
          <p:cNvPr id="4" name="Изображение 3" descr="1389102219_15_640x48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90" t="19649" r="31496" b="28834"/>
          <a:stretch/>
        </p:blipFill>
        <p:spPr>
          <a:xfrm>
            <a:off x="1870850" y="1830651"/>
            <a:ext cx="6676707" cy="502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5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6637" y="704493"/>
            <a:ext cx="4501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5. Пришиваем бусинки-глазки.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pic>
        <p:nvPicPr>
          <p:cNvPr id="4" name="Изображение 3" descr="1389102242_20_640x48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62" t="32036" r="22416" b="21233"/>
          <a:stretch/>
        </p:blipFill>
        <p:spPr>
          <a:xfrm>
            <a:off x="2008160" y="1287081"/>
            <a:ext cx="5820279" cy="533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29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0914" y="704493"/>
            <a:ext cx="4467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6. Вышиваем ротик снеговику.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pic>
        <p:nvPicPr>
          <p:cNvPr id="3" name="Изображение 2" descr="1389102261_25_640x48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72" t="5307" r="20093" b="41502"/>
          <a:stretch/>
        </p:blipFill>
        <p:spPr>
          <a:xfrm>
            <a:off x="1647722" y="1381265"/>
            <a:ext cx="6178958" cy="535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86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Воздушный поток.thmx</Template>
  <TotalTime>34</TotalTime>
  <Words>175</Words>
  <Application>Microsoft Office PowerPoint</Application>
  <PresentationFormat>Экран (4:3)</PresentationFormat>
  <Paragraphs>24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Gusena</dc:creator>
  <cp:lastModifiedBy>Учитель_2</cp:lastModifiedBy>
  <cp:revision>5</cp:revision>
  <dcterms:created xsi:type="dcterms:W3CDTF">2015-04-26T16:30:12Z</dcterms:created>
  <dcterms:modified xsi:type="dcterms:W3CDTF">2015-10-15T06:56:33Z</dcterms:modified>
</cp:coreProperties>
</file>