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F78F-241A-43AD-9766-26BF66A6938A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9342-8180-4359-8574-95E49CE85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бе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тю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н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8843_70960f7ff81c09f1fcdaa18e25d4c5d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ра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врач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да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бед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оргиевская лен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дат с письм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нокль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28712"/>
            <a:ext cx="6096000" cy="46005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нк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6"/>
            <a:ext cx="9143999" cy="685448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н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2015-03-22T20:15:29Z</dcterms:created>
  <dcterms:modified xsi:type="dcterms:W3CDTF">2015-03-23T10:14:58Z</dcterms:modified>
</cp:coreProperties>
</file>