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68" r:id="rId3"/>
    <p:sldId id="257" r:id="rId4"/>
    <p:sldId id="258" r:id="rId5"/>
    <p:sldId id="259" r:id="rId6"/>
    <p:sldId id="263" r:id="rId7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590" y="-96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887040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4058280"/>
            <a:ext cx="887040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9000" y="176868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9000" y="405828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04000" y="405828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049000" y="176868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8870400" cy="43844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8870400" cy="4384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328280" cy="4384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5049000" y="1768680"/>
            <a:ext cx="4328280" cy="4384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14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504000" y="405828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8" name="PlaceHolder 4"/>
          <p:cNvSpPr>
            <a:spLocks noGrp="1"/>
          </p:cNvSpPr>
          <p:nvPr>
            <p:ph type="body"/>
          </p:nvPr>
        </p:nvSpPr>
        <p:spPr>
          <a:xfrm>
            <a:off x="5049000" y="1768680"/>
            <a:ext cx="4328280" cy="4384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8870400" cy="43844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328280" cy="4384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049000" y="176868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049000" y="405828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049000" y="176868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04000" y="4058280"/>
            <a:ext cx="88696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887040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04000" y="4058280"/>
            <a:ext cx="887040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049000" y="176868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49000" y="405828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4" name="PlaceHolder 5"/>
          <p:cNvSpPr>
            <a:spLocks noGrp="1"/>
          </p:cNvSpPr>
          <p:nvPr>
            <p:ph type="body"/>
          </p:nvPr>
        </p:nvSpPr>
        <p:spPr>
          <a:xfrm>
            <a:off x="504000" y="405828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5049000" y="176868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8870400" cy="4384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328280" cy="4384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049000" y="1768680"/>
            <a:ext cx="4328280" cy="4384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14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04000" y="405828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9000" y="1768680"/>
            <a:ext cx="4328280" cy="4384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328280" cy="4384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049000" y="176868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049000" y="405828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049000" y="176868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4058280"/>
            <a:ext cx="88696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8870400" cy="43840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8870400" cy="43840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dirty="0" smtClean="0"/>
              <a:t>Мой город – Саратов!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9952" y="2267669"/>
            <a:ext cx="5760639" cy="3744416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Рисунок 70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000" y="576000"/>
            <a:ext cx="2951640" cy="3887640"/>
          </a:xfrm>
          <a:prstGeom prst="rect">
            <a:avLst/>
          </a:prstGeom>
        </p:spPr>
      </p:pic>
      <p:pic>
        <p:nvPicPr>
          <p:cNvPr id="72" name="Рисунок 7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000" y="1008000"/>
            <a:ext cx="6551640" cy="54716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1800" y="4787949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Герб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112320" y="323453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Флаг</a:t>
            </a:r>
            <a:endParaRPr lang="ru-RU" sz="40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Рисунок 7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5976" y="1031338"/>
            <a:ext cx="6408712" cy="43326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9952" y="323453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Наша река Волга!</a:t>
            </a:r>
            <a:endParaRPr lang="ru-RU" sz="40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dirty="0"/>
              <a:t>Чем славиться </a:t>
            </a:r>
            <a:r>
              <a:rPr lang="ru-RU" dirty="0" smtClean="0"/>
              <a:t>Саратов!</a:t>
            </a:r>
            <a:endParaRPr dirty="0"/>
          </a:p>
        </p:txBody>
      </p:sp>
      <p:sp>
        <p:nvSpPr>
          <p:cNvPr id="75" name="CustomShape 2"/>
          <p:cNvSpPr/>
          <p:nvPr/>
        </p:nvSpPr>
        <p:spPr>
          <a:xfrm>
            <a:off x="504000" y="1769040"/>
            <a:ext cx="8869680" cy="4384080"/>
          </a:xfrm>
          <a:prstGeom prst="rect">
            <a:avLst/>
          </a:prstGeom>
        </p:spPr>
      </p:sp>
      <p:pic>
        <p:nvPicPr>
          <p:cNvPr id="76" name="Рисунок 7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92" y="1115540"/>
            <a:ext cx="3240360" cy="3816425"/>
          </a:xfrm>
          <a:prstGeom prst="rect">
            <a:avLst/>
          </a:prstGeom>
        </p:spPr>
      </p:pic>
      <p:pic>
        <p:nvPicPr>
          <p:cNvPr id="77" name="Рисунок 76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9817" y="3203773"/>
            <a:ext cx="3096344" cy="3456384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Рисунок 81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0512" y="383882"/>
            <a:ext cx="2518880" cy="2016224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1249" y="422820"/>
            <a:ext cx="2664296" cy="2016224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784" y="224442"/>
            <a:ext cx="2448040" cy="2070230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87784" y="2377683"/>
            <a:ext cx="2448040" cy="2411709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1399" y="2483693"/>
            <a:ext cx="2634145" cy="2389175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0512" y="2420788"/>
            <a:ext cx="2518880" cy="2272630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5548" y="4965808"/>
            <a:ext cx="2714034" cy="2255395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0224" y="4965808"/>
            <a:ext cx="3069728" cy="2255395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15</Words>
  <Application>Microsoft Office PowerPoint</Application>
  <PresentationFormat>Произвольный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Office Theme</vt:lpstr>
      <vt:lpstr>Office Theme</vt:lpstr>
      <vt:lpstr>Мой город – Саратов!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город – Саратов!</dc:title>
  <cp:lastModifiedBy>User</cp:lastModifiedBy>
  <cp:revision>8</cp:revision>
  <dcterms:modified xsi:type="dcterms:W3CDTF">2015-12-02T19:35:02Z</dcterms:modified>
</cp:coreProperties>
</file>