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CCB02-5ED7-4BBA-8E7F-481E54F0A103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CBCC1-72B2-42C4-BCF7-AEFC52E75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BCC1-72B2-42C4-BCF7-AEFC52E75B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BCC1-72B2-42C4-BCF7-AEFC52E75B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проект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– патриот!»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Романова Татьяна Анатольевна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4444" y="6021288"/>
            <a:ext cx="3403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№ 102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Иркутска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478" y="692696"/>
            <a:ext cx="6964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III. 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Заключительный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(май 2015 год).</a:t>
            </a:r>
            <a:endParaRPr lang="ru-RU" sz="32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65" y="1843149"/>
            <a:ext cx="9158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Обобщение результатов работы, анализ деятельности;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Разрабатывается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перспективность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проекта;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Обмен опытом реализации проекта с педагогами ДОУ;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Беседа с воспитанниками «Что мы хотели узнать, что узнали, для чего узнали?»;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Фотовыставка «Маленькими шагами к культуре г. Иркутска».</a:t>
            </a:r>
            <a:endParaRPr lang="ru-RU" sz="24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5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31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Тематический план занятий для воспитанников старшего дошкольного возраста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0420"/>
              </p:ext>
            </p:extLst>
          </p:nvPr>
        </p:nvGraphicFramePr>
        <p:xfrm>
          <a:off x="35496" y="980728"/>
          <a:ext cx="9073008" cy="589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6154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«Моя Семья»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«Кто живет в моей семье», «Какая у меня мама», «Семейные традиции».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над понятиями: семья, фамилия, имя, отчество.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рассказа «Моя мама», «Мой папа», «Моя семья».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на тему «Я и моя семья».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 по теме.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о семье.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«Семья».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«Что такое хорошо, что такое плохо», «Что ты знаешь о..».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поделок совместно с родителями поделок на тему «Золотая осень».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зоопарк.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Праздник «Золотая осень».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72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21588"/>
              </p:ext>
            </p:extLst>
          </p:nvPr>
        </p:nvGraphicFramePr>
        <p:xfrm>
          <a:off x="0" y="41564"/>
          <a:ext cx="9108504" cy="684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9703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4117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«Я люблю свой детский сад и район, где я живу»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«Профессии», «Профессии в детском саду».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по детскому саду.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Прогулка «Моя улица».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на тему «Там, где я живу, красиво».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про детский сад.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«Детский сад».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«Чудесный мешочек», «Источники безопасности». 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схемы «Я иду в свой детский сад».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подарков для сотрудников ДОУ.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иркутский городской парк.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Изготовление макета «Моя улица, мой дом».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60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120"/>
              </p:ext>
            </p:extLst>
          </p:nvPr>
        </p:nvGraphicFramePr>
        <p:xfrm>
          <a:off x="21641" y="0"/>
          <a:ext cx="9108504" cy="684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9703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4117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«Я живу в Иркутске»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«История моего города», «Культура г. Иркутска», «Животные и растения нашего края».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 – путешествие «Я живу в Иркутске».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иркутских писателей.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«Узнай наш флаг, герб», «Кто в какой стране живет»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выставки «Наш край»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макета «Дороги нашего города».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с символикой нашего города и края.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нерпинарий г. Иркутска.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Праздник «Новый год!»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Работа с родителями: фотовыставка «Достопримечательности г. Иркутска».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70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716"/>
              </p:ext>
            </p:extLst>
          </p:nvPr>
        </p:nvGraphicFramePr>
        <p:xfrm>
          <a:off x="51908" y="32583"/>
          <a:ext cx="9108504" cy="684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9703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4117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«Наша Родина – Россия»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Бесед: «Я люблю тебя, Россия», «Государственная символика России».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Рассматривание иллюстраций «Москва – столица нашей Родины».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«Русский национальный костюм».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о Родине.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произведений о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Родине.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театр народной драмы.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фотовыставки «Мой любимый город».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«Завод».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«Я живу в России», «Иностранец».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Викторина «Что мы знаем о Родине?».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85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40541"/>
              </p:ext>
            </p:extLst>
          </p:nvPr>
        </p:nvGraphicFramePr>
        <p:xfrm>
          <a:off x="0" y="55880"/>
          <a:ext cx="9108504" cy="680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531524"/>
                <a:gridCol w="592338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3487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«День защитника Отечества»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«Солдаты – пограничники», «Застава», «Мальчишки – будущие мужчины».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Рассматривание картины «Богатыри».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Рассматривание иллюстраций «Военная техника на боевом посту».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об армии, мужестве.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 по теме.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творческого рассказа о российской армии.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«Летчики».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подарков для пап «Бескозырка, пилотка, бинокль».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«Военная техника», «Кто служит в армии».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выставки рисунков «Наши солдаты – удальцы».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музей г. Иркутска.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Праздник «День защитника Отечества».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Конкурс армейских фотоальбомов пап: «Есть такая профессия – Родину защищать».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23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69476"/>
              </p:ext>
            </p:extLst>
          </p:nvPr>
        </p:nvGraphicFramePr>
        <p:xfrm>
          <a:off x="51908" y="32583"/>
          <a:ext cx="9108504" cy="68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9703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4207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«Краса ненаглядная»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«Народно-прикладное искусство России», «Мама – самое прекрасное слово на земле».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«Золотая хохлома», «Русская матрешка».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Аппликация «Гжельская роза».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Лепка дымковской игрушки «Индюк».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«Назови игрушку»,  «Сбежавшие герои сказок».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русских народных сказок.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с русскими народными пословицами, поговорками, скороговорками, приметами.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о маме.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Разучивание народных игр.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Фотовыставка с родителями «Ах! Какая мама!»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церковь г. Иркутска.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Праздник «Самая лучшая мама!».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25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14878"/>
              </p:ext>
            </p:extLst>
          </p:nvPr>
        </p:nvGraphicFramePr>
        <p:xfrm>
          <a:off x="35496" y="-9306"/>
          <a:ext cx="9108504" cy="68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9703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4207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«Озеро Байкал»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«Озеро Байкал», «Обитатели Байкала», «Легенда озера».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 иллюстраций и фотографий о красоте природы озера.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на тему «Священное озеро».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Аппликация «На дне Байкала».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«Путешествие».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«Чьи припасы», «Чей хвост, чья голова», «Что в лесу растет, кто в лесу живет».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рассказа «Как мы отдыхали на Байкале».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 к памятникам г. Иркутска.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макета озера Байкала.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Оформляем стенд с родителями «Наш Байкал».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53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6502"/>
              </p:ext>
            </p:extLst>
          </p:nvPr>
        </p:nvGraphicFramePr>
        <p:xfrm>
          <a:off x="0" y="23602"/>
          <a:ext cx="9108504" cy="686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96"/>
                <a:gridCol w="1757870"/>
                <a:gridCol w="569703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работы</a:t>
                      </a:r>
                      <a:endParaRPr lang="ru-RU" dirty="0"/>
                    </a:p>
                  </a:txBody>
                  <a:tcPr/>
                </a:tc>
              </a:tr>
              <a:tr h="64297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«Всегда будем помнить»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«Этих дней не смолкнет слава», «Поход на парад», «Боевая слава нашего народа», «Что такое героизм?».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 иллюстраций и фотографий о войне.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Встреча с ветеранами, рассказы ветеранов тыла.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подарков для ветеранов и тружеников тыла.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 «Назови военную пословицу», «Великие люди России».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Сюжетно-ролевая игра «Российская армия».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Слушание и пение фронтовых песен.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Заучивание стихов о войне.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Фотовыставка  с родителями «Герои ВОВ в честь кого названы улицы нашего города».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«Военная техника».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«Вечный огонь».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 по теме.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Праздник «Всегда будем помнить».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1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Календарный план работы с родителями и педагогами ДОУ</a:t>
            </a:r>
            <a:endParaRPr lang="ru-RU" sz="32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93867"/>
              </p:ext>
            </p:extLst>
          </p:nvPr>
        </p:nvGraphicFramePr>
        <p:xfrm>
          <a:off x="0" y="1077218"/>
          <a:ext cx="9180512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048"/>
                <a:gridCol w="1440160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Практическая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Анкетирование «Как Вы относитесь к патриотическому воспитанию своего ребенка?»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9.10.2014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воспитанников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Анкетирование «Ваше отношение к нравственно-патриотическому воспитанию»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12.10.2014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Педагоги ДОУ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Анкетирование «Приобщение детей к семейной традиционной культуре»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25.10.2014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воспитанников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«Нравственно-патриотическое воспитание дошкольников старшего возраста»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2.11.2014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Родительское собрание «Роль семьи в формировании нравственно-патриотических качеств дошкольника»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13.11.2014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«Человек начинается с детства»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7.12.2014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«Воспитание нравственно – этических понятий у дошкольников».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14.12.2014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Родительское собрание с консультацией «Растим патриотов своей Родины»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22.12.2014 г.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4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9392" y="30171"/>
            <a:ext cx="4374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Актуальность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воспитанников с родным краем: с историко-культурными, национальными, географическими, природными особенностями,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них формируют </a:t>
            </a: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такие черты характера,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помогут им стать </a:t>
            </a: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патриотом и гражданином своей Родины. Ведь, яркие впечатления о родной природе, об истории родного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полученные в детстве, нередко остаются в памяти человека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9325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75138"/>
              </p:ext>
            </p:extLst>
          </p:nvPr>
        </p:nvGraphicFramePr>
        <p:xfrm>
          <a:off x="-36512" y="-91381"/>
          <a:ext cx="9180512" cy="697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512168"/>
                <a:gridCol w="2627784"/>
              </a:tblGrid>
              <a:tr h="7644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Практическая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9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Тематическая беседа «Конвенция о правах ребёнка»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15.01.2015 г.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42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«В игре ребёнок познаёт мир, общается, развивается»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27.01.2015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278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«История названий улиц»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15.02.2015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Информация «Знаменитые земляки нашего города»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25.02.2015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54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Информация «Народные праздники на Руси»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03.03.2015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23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«Культура и традиции русского народа»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12.03.2015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47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Консультация «Как научить детей любить и охранять  нашу природу»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8.04.2015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7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 «Экологический мост»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14.04.2015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09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Советы «Как рассказать ребёнку о войне»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5.05.2015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воспитанников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20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Деловая игра «По страницам Великой Победы»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12.05.2015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Педагоги ДОУ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5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3830" y="30171"/>
            <a:ext cx="7699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206" y="112474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Деятельность, организованная и проведенная позволила обобщить и систематизировать знания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воспитанников 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родном крае и городе, повысить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уверенность. Мы убедились в том, что воспитанники в действительности становятся настоящими маленькими горожанами, которые знают и любят свой город, стараются решить его проблемы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Проведенные для родителей консультации, анкетирования и родительские собрания помогли родителям стать для своих детей примером отношения к своему городу, к месту, где живёшь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7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7164" y="0"/>
            <a:ext cx="699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Перспектива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133356"/>
            <a:ext cx="91440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учебно-методического  комплекта  «Ребёнок познаёт малую родину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–город Иркутск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где воспитанники старшего дошкольного возраста осваивают материал, необходимый  в организации совместной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устойчивого сотрудничества дошкольного учреждения с социальными организациями города Иркутска с целью расширения социального опыта детей, их знаний о культуре и истории нашего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3069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124744"/>
            <a:ext cx="914400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нимание!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2472" y="4062263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91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воспитанников к истории и культуре родного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края и города,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местным достопримечательностям.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11" y="2456967"/>
            <a:ext cx="9120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Заключается в разработке системы работы по воспитанию нравственно-патриотических чувств воспитанников к родному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краю и городу в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условиях дошкольного образовательного учреждения.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0731" y="1639393"/>
            <a:ext cx="2849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625" y="818709"/>
            <a:ext cx="9129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возраста, педагоги ДОУ, родители.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96651" y="0"/>
            <a:ext cx="6379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2317" y="16317"/>
            <a:ext cx="2512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7780" cmpd="sng">
                  <a:solidFill>
                    <a:srgbClr val="31B6F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22" y="917913"/>
            <a:ext cx="91297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воспитанникам о родном крае, городе: история, символика, достопримечательности, промышленные объекты, их вред и польза, экологическая ситуация в крае.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именами тех, кто основал и прославил город Иркутск.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культурой и традициями города.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Пробудить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воспитанниках чувство любви к своему городу, краю, уважение к его традициям и обычаям.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экологическую культуру у воспитанников и их родителей, желание принимать участие в проведении мероприятий по охране окружающей среды.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Пополнить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педагогов и родителей об Иркутской области, о городе Иркутске.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для восприятия сведений об историческом прошлом и культурном облике родного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1084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26" y="16317"/>
            <a:ext cx="910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Предполагаемые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результаты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11" y="108719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воспитанников будут сформированы знания 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родном крае и городе.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родители примут активное участие  в выставках, конкурсах, дискуссиях, других видах деятельности.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Воспитанники приобретут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навыки социального общения с взрослыми.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проявят внимания и уважения к ветеранам,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пожилым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людям, будут способны оказать им  посильную помощь.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родители пополнят знания об Иркутской области, о своём городе.</a:t>
            </a:r>
          </a:p>
        </p:txBody>
      </p:sp>
    </p:spTree>
    <p:extLst>
      <p:ext uri="{BB962C8B-B14F-4D97-AF65-F5344CB8AC3E}">
        <p14:creationId xmlns:p14="http://schemas.microsoft.com/office/powerpoint/2010/main" val="3130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91724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для реализации проекта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77071" y="1484784"/>
            <a:ext cx="3528392" cy="1545267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последовательности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216268" y="1484784"/>
            <a:ext cx="3528392" cy="150267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наглядности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542278" y="3212976"/>
            <a:ext cx="3703014" cy="1580801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Культурологический принцип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77071" y="4941168"/>
            <a:ext cx="3456384" cy="1595767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занимательности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216268" y="4982967"/>
            <a:ext cx="3528392" cy="151216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 принцип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942" y="0"/>
            <a:ext cx="8811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1" y="952536"/>
            <a:ext cx="840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(сентябрь 2014 г.)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431" y="1591720"/>
            <a:ext cx="9144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Изучение интереса детей для определения целей проекта;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Разработка этапов проектной деятельности;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Подбор методической, научно-популярной и художественной литературы, иллюстративного материала по данной теме;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Создание предметно-развивающей среды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Составление тематического плана занятий на учебный год;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Составление календарного плана для работы с педагогами ДОУ и родителями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Разработка примерных конспектов, бесед, совместных мероприятий, праздников и экскурсий;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Разработка и изготовление практического материала;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Оформление сюжетно-ролевых игр и дидактических игр;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Составление информаций, консультаций, тематических родительских собраний.</a:t>
            </a:r>
            <a:endParaRPr lang="ru-RU" sz="24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10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(октябрь 2014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апрель 2015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г).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педагогов, воспитанников и родителей.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417" y="1646431"/>
            <a:ext cx="91582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Проведение тематических занятий и мероприятий по ознакомлению воспитанников культуры и истории города;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Проводятся целевые экскурсии;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Сбор иллюстраций с видом города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Иркутска;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Изготовление макетов;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Чтение художественной литературы по теме;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Ознакомление с произведениями народного творчества;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Изготовление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сувениров и открыток для ветеранов  Великой Отечественной войны. Возложение цветов к вечному огню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ru-RU" sz="24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Фотовыставки и выставки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детских работ.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Проведение консультирования и анкетирования педагогов ДОУ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endParaRPr lang="ru-RU" sz="24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40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11" y="11967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790" y="4293096"/>
            <a:ext cx="28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699" y="61501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 (октябрь 2014 г – апрель 2015 г). Деятельность педагогов, воспитанников и родителей.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1" y="1625799"/>
            <a:ext cx="9158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Просвещение родителей посредством организации групповых и индивидуальных консультаций и анкетирования;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Исследовательская деятельность родителей и воспитанников. Узнают историю названий улиц, изучают историю г. Иркутска, знакомятся с достопримечательностями, знакомятся с известными жителями г. Иркутска; проводят прогулки по городу, наблюдают красоту природы в разные времена года;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уголок для родителей вывешиваем информацию, памятки и рекомендации по теме. Привлекаем родителей к участию в экскурсиях, конкурсах, собиранию  материалов фотоиллюстраций,  изготовлению поделок.</a:t>
            </a:r>
            <a:endParaRPr lang="ru-RU" sz="24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2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549</TotalTime>
  <Words>1938</Words>
  <Application>Microsoft Office PowerPoint</Application>
  <PresentationFormat>Экран (4:3)</PresentationFormat>
  <Paragraphs>269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52</cp:revision>
  <dcterms:created xsi:type="dcterms:W3CDTF">2015-06-13T04:00:14Z</dcterms:created>
  <dcterms:modified xsi:type="dcterms:W3CDTF">2015-12-04T09:38:04Z</dcterms:modified>
</cp:coreProperties>
</file>