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DAA7-955D-46C7-BBF7-05591F5A9B28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284D-1806-4D3E-9556-70F5058255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DAA7-955D-46C7-BBF7-05591F5A9B28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284D-1806-4D3E-9556-70F5058255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DAA7-955D-46C7-BBF7-05591F5A9B28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284D-1806-4D3E-9556-70F5058255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DAA7-955D-46C7-BBF7-05591F5A9B28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284D-1806-4D3E-9556-70F5058255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DAA7-955D-46C7-BBF7-05591F5A9B28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284D-1806-4D3E-9556-70F5058255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DAA7-955D-46C7-BBF7-05591F5A9B28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284D-1806-4D3E-9556-70F5058255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DAA7-955D-46C7-BBF7-05591F5A9B28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284D-1806-4D3E-9556-70F5058255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DAA7-955D-46C7-BBF7-05591F5A9B28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284D-1806-4D3E-9556-70F5058255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DAA7-955D-46C7-BBF7-05591F5A9B28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284D-1806-4D3E-9556-70F5058255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DAA7-955D-46C7-BBF7-05591F5A9B28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284D-1806-4D3E-9556-70F5058255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DAA7-955D-46C7-BBF7-05591F5A9B28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284D-1806-4D3E-9556-70F5058255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5DAA7-955D-46C7-BBF7-05591F5A9B28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284D-1806-4D3E-9556-70F5058255B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7.xml"/><Relationship Id="rId18" Type="http://schemas.openxmlformats.org/officeDocument/2006/relationships/slide" Target="slide21.xml"/><Relationship Id="rId26" Type="http://schemas.openxmlformats.org/officeDocument/2006/relationships/slide" Target="slide30.xml"/><Relationship Id="rId3" Type="http://schemas.openxmlformats.org/officeDocument/2006/relationships/slide" Target="slide7.xml"/><Relationship Id="rId21" Type="http://schemas.openxmlformats.org/officeDocument/2006/relationships/slide" Target="slide25.xml"/><Relationship Id="rId34" Type="http://schemas.openxmlformats.org/officeDocument/2006/relationships/slide" Target="slide38.xml"/><Relationship Id="rId7" Type="http://schemas.openxmlformats.org/officeDocument/2006/relationships/slide" Target="slide11.xml"/><Relationship Id="rId12" Type="http://schemas.openxmlformats.org/officeDocument/2006/relationships/slide" Target="slide16.xml"/><Relationship Id="rId17" Type="http://schemas.openxmlformats.org/officeDocument/2006/relationships/slide" Target="slide20.xml"/><Relationship Id="rId25" Type="http://schemas.openxmlformats.org/officeDocument/2006/relationships/slide" Target="slide29.xml"/><Relationship Id="rId33" Type="http://schemas.openxmlformats.org/officeDocument/2006/relationships/slide" Target="slide37.xml"/><Relationship Id="rId2" Type="http://schemas.openxmlformats.org/officeDocument/2006/relationships/slide" Target="slide6.xml"/><Relationship Id="rId16" Type="http://schemas.openxmlformats.org/officeDocument/2006/relationships/slide" Target="slide19.xml"/><Relationship Id="rId20" Type="http://schemas.openxmlformats.org/officeDocument/2006/relationships/slide" Target="slide23.xml"/><Relationship Id="rId29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24" Type="http://schemas.openxmlformats.org/officeDocument/2006/relationships/slide" Target="slide28.xml"/><Relationship Id="rId32" Type="http://schemas.openxmlformats.org/officeDocument/2006/relationships/slide" Target="slide36.xml"/><Relationship Id="rId37" Type="http://schemas.openxmlformats.org/officeDocument/2006/relationships/slide" Target="slide41.xml"/><Relationship Id="rId5" Type="http://schemas.openxmlformats.org/officeDocument/2006/relationships/slide" Target="slide9.xml"/><Relationship Id="rId15" Type="http://schemas.openxmlformats.org/officeDocument/2006/relationships/slide" Target="slide24.xml"/><Relationship Id="rId23" Type="http://schemas.openxmlformats.org/officeDocument/2006/relationships/slide" Target="slide27.xml"/><Relationship Id="rId28" Type="http://schemas.openxmlformats.org/officeDocument/2006/relationships/slide" Target="slide32.xml"/><Relationship Id="rId36" Type="http://schemas.openxmlformats.org/officeDocument/2006/relationships/slide" Target="slide40.xml"/><Relationship Id="rId10" Type="http://schemas.openxmlformats.org/officeDocument/2006/relationships/slide" Target="slide14.xml"/><Relationship Id="rId19" Type="http://schemas.openxmlformats.org/officeDocument/2006/relationships/slide" Target="slide22.xml"/><Relationship Id="rId31" Type="http://schemas.openxmlformats.org/officeDocument/2006/relationships/slide" Target="slide35.xml"/><Relationship Id="rId4" Type="http://schemas.openxmlformats.org/officeDocument/2006/relationships/slide" Target="slide8.xml"/><Relationship Id="rId9" Type="http://schemas.openxmlformats.org/officeDocument/2006/relationships/slide" Target="slide13.xml"/><Relationship Id="rId14" Type="http://schemas.openxmlformats.org/officeDocument/2006/relationships/slide" Target="slide18.xml"/><Relationship Id="rId22" Type="http://schemas.openxmlformats.org/officeDocument/2006/relationships/slide" Target="slide26.xml"/><Relationship Id="rId27" Type="http://schemas.openxmlformats.org/officeDocument/2006/relationships/slide" Target="slide31.xml"/><Relationship Id="rId30" Type="http://schemas.openxmlformats.org/officeDocument/2006/relationships/slide" Target="slide34.xml"/><Relationship Id="rId35" Type="http://schemas.openxmlformats.org/officeDocument/2006/relationships/slide" Target="slide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Самый умный вопросы и ответы - Шабл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160"/>
            <a:ext cx="9144000" cy="6862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Наука, изучающая способы хранения, обработки и передачи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информации</a:t>
            </a:r>
          </a:p>
        </p:txBody>
      </p:sp>
      <p:pic>
        <p:nvPicPr>
          <p:cNvPr id="5" name="Picture 3" descr="F:\ШКОЛА\Конкурсы\Конкурс элекстронный ресурс\cover512x512-b71d674419f94a709218f707951b3058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77072"/>
            <a:ext cx="2267744" cy="2267744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 flipH="1">
            <a:off x="611560" y="3501008"/>
            <a:ext cx="5688632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нформатика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Какое устройство компьютера выполняет большую часть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вычислений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F:\ШКОЛА\Конкурсы\Конкурс элекстронный ресурс\cover512x512-b71d674419f94a709218f707951b3058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77072"/>
            <a:ext cx="2267744" cy="2267744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 flipH="1">
            <a:off x="827584" y="3212976"/>
            <a:ext cx="5688632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П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роцессор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Кого из ученых называют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отцом» кибернетики?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Norbert wiene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76672"/>
            <a:ext cx="1802435" cy="249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F:\ШКОЛА\Конкурсы\Конкурс элекстронный ресурс\cover512x512-b71d674419f94a709218f707951b3058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077072"/>
            <a:ext cx="2267744" cy="2267744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 flipH="1">
            <a:off x="539552" y="3501008"/>
            <a:ext cx="5688632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Н.Винер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Часть алгоритма(программы), оформленная в виде, допускающем многократное обращение к ней из разных точек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F:\ШКОЛА\Конкурсы\Конкурс элекстронный ресурс\cover512x512-b71d674419f94a709218f707951b3058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77072"/>
            <a:ext cx="2267744" cy="2267744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 flipH="1">
            <a:off x="899592" y="3645024"/>
            <a:ext cx="5688632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одпрограмма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 можно приготовить, но нельзя съесть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F:\ШКОЛА\Конкурсы\Конкурс элекстронный ресурс\cover512x512-b71d674419f94a709218f707951b3058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77072"/>
            <a:ext cx="2267744" cy="2267744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 flipH="1">
            <a:off x="683568" y="3284984"/>
            <a:ext cx="5688632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Кто был первым в мире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программистом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da Lovelace portrai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48680"/>
            <a:ext cx="19615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F:\ШКОЛА\Конкурсы\Конкурс элекстронный ресурс\cover512x512-b71d674419f94a709218f707951b3058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077072"/>
            <a:ext cx="2267744" cy="2267744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 flipH="1">
            <a:off x="611560" y="3501008"/>
            <a:ext cx="5688632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А. Лавлейс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Стоит охотник, а перед ним пропасть. На другой стороне пропасти туалет. Как ему попасть в туалет? 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F:\ШКОЛА\Конкурсы\Конкурс элекстронный ресурс\cover512x512-b71d674419f94a709218f707951b3058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77072"/>
            <a:ext cx="2267744" cy="2267744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 flipH="1">
            <a:off x="611560" y="3501008"/>
            <a:ext cx="5688632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Выстрелит и попадет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Документ, содержащий набор правил по использованию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чего-либо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F:\ШКОЛА\Конкурсы\Конкурс элекстронный ресурс\cover512x512-b71d674419f94a709218f707951b3058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77072"/>
            <a:ext cx="2267744" cy="2267744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 flipH="1">
            <a:off x="827584" y="3140968"/>
            <a:ext cx="5688632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нструкция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 какого полотна нельзя сшить одежду? 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F:\ШКОЛА\Конкурсы\Конкурс элекстронный ресурс\cover512x512-b71d674419f94a709218f707951b3058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77072"/>
            <a:ext cx="2267744" cy="2267744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 flipH="1">
            <a:off x="755576" y="3140968"/>
            <a:ext cx="5688632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 железнодорожного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Кто сформулировал основные принципы работы ЭВМ?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F:\ШКОЛА\Конкурсы\Конкурс элекстронный ресурс\cover512x512-b71d674419f94a709218f707951b3058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77072"/>
            <a:ext cx="2267744" cy="2267744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 flipH="1">
            <a:off x="611560" y="3501008"/>
            <a:ext cx="5688632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Д. Нейман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7" name="Picture 1" descr="F:\ШКОЛА\Конкурсы\Конкурс элекстронный ресурс\9246_b_1356525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8544" y="0"/>
            <a:ext cx="9442544" cy="685800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 flipH="1">
            <a:off x="0" y="476672"/>
            <a:ext cx="5868144" cy="367240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Добро пожаловать в финал игры «Самый умный»!!!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Какое устройство предназначено для подключения к компьютерной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сети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F:\ШКОЛА\Конкурсы\Конкурс элекстронный ресурс\cover512x512-b71d674419f94a709218f707951b3058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77072"/>
            <a:ext cx="2267744" cy="2267744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 flipH="1">
            <a:off x="611560" y="3356992"/>
            <a:ext cx="5688632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Сетевая карта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0" cy="4525963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Алгоритм, содержащий хотя бы одно условие, в результате проверки которого может осуществляться разделение на несколько параллельных ветвей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алгоритма</a:t>
            </a:r>
          </a:p>
        </p:txBody>
      </p:sp>
      <p:pic>
        <p:nvPicPr>
          <p:cNvPr id="5" name="Picture 3" descr="F:\ШКОЛА\Конкурсы\Конкурс элекстронный ресурс\cover512x512-b71d674419f94a709218f707951b3058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7" y="4077072"/>
            <a:ext cx="2267744" cy="2267744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 flipH="1">
            <a:off x="611560" y="4149080"/>
            <a:ext cx="5616624" cy="216024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разветвляющийся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 называется устройство, которое преобразуют электрический сигнал, полученный со звуковой карты компьютера в звуковые колебания (т.е. в звук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)?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F:\ШКОЛА\Конкурсы\Конкурс элекстронный ресурс\cover512x512-b71d674419f94a709218f707951b3058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77072"/>
            <a:ext cx="2267744" cy="2267744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 flipH="1">
            <a:off x="971600" y="4005064"/>
            <a:ext cx="5184576" cy="201622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Акустическая система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Кто из ученых предложил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ввести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школах предмет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информатика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rsho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76672"/>
            <a:ext cx="2147125" cy="161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F:\ШКОЛА\Конкурсы\Конкурс элекстронный ресурс\cover512x512-b71d674419f94a709218f707951b3058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077072"/>
            <a:ext cx="2267744" cy="2267744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 flipH="1">
            <a:off x="611560" y="3501008"/>
            <a:ext cx="5688632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А.П.Ершов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Свойство алгоритма, представляющее процесс решения задачи как последовательное выполнение простых (или ранее определенных) шагов (этапов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pic>
        <p:nvPicPr>
          <p:cNvPr id="5" name="Picture 3" descr="F:\ШКОЛА\Конкурсы\Конкурс элекстронный ресурс\cover512x512-b71d674419f94a709218f707951b3058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77072"/>
            <a:ext cx="2267744" cy="2267744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 flipH="1">
            <a:off x="827584" y="3573016"/>
            <a:ext cx="5688632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дискретность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Без какого устройства не обойтись, если нужно скопировать снимки с фотоаппарата, а шнура к нему нет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F:\ШКОЛА\Конкурсы\Конкурс элекстронный ресурс\cover512x512-b71d674419f94a709218f707951b3058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77072"/>
            <a:ext cx="2267744" cy="2267744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 flipH="1">
            <a:off x="755576" y="3356992"/>
            <a:ext cx="5688632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Кардридер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Алгоритм, в котором некоторая серия команд выполняется несколько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F:\ШКОЛА\Конкурсы\Конкурс элекстронный ресурс\cover512x512-b71d674419f94a709218f707951b3058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77072"/>
            <a:ext cx="2267744" cy="2267744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 flipH="1">
            <a:off x="611560" y="3501008"/>
            <a:ext cx="5688632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циклический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каком городе спрятались мужское имя и сторона света? 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F:\ШКОЛА\Конкурсы\Конкурс элекстронный ресурс\cover512x512-b71d674419f94a709218f707951b3058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77072"/>
            <a:ext cx="2267744" cy="2267744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 flipH="1">
            <a:off x="539552" y="3212976"/>
            <a:ext cx="5688632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Владивосток 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Кто создал арифмометр,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выполняющий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сложение, вычитание, умножение и деление чисел?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ottfried Wilhelm von Leibniz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04664"/>
            <a:ext cx="141084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F:\ШКОЛА\Конкурсы\Конкурс элекстронный ресурс\cover512x512-b71d674419f94a709218f707951b3058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077072"/>
            <a:ext cx="2267744" cy="2267744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 flipH="1">
            <a:off x="611560" y="3501008"/>
            <a:ext cx="5688632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Г. В. Лейбниц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Упорядочение элементов массива в определенном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порядке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F:\ШКОЛА\Конкурсы\Конкурс элекстронный ресурс\cover512x512-b71d674419f94a709218f707951b3058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77072"/>
            <a:ext cx="2267744" cy="2267744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 flipH="1">
            <a:off x="611560" y="3356992"/>
            <a:ext cx="5688632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сортировка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952" y="1"/>
            <a:ext cx="9191951" cy="690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915816" y="5411450"/>
            <a:ext cx="325717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указка</a:t>
            </a:r>
            <a:endParaRPr lang="ru-RU" sz="8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Кто создал первую механическую счетную машину – арифмометр, выполняющую сложение и вычитание чисел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laise pasc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04664"/>
            <a:ext cx="1572535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F:\ШКОЛА\Конкурсы\Конкурс элекстронный ресурс\cover512x512-b71d674419f94a709218f707951b3058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077072"/>
            <a:ext cx="2267744" cy="2267744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 flipH="1">
            <a:off x="611560" y="3573016"/>
            <a:ext cx="5688632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Б. Паскаль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Идет то в гору, то с горы, но остается на месте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F:\ШКОЛА\Конкурсы\Конкурс элекстронный ресурс\cover512x512-b71d674419f94a709218f707951b3058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77072"/>
            <a:ext cx="2267744" cy="2267744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 flipH="1">
            <a:off x="683568" y="3429000"/>
            <a:ext cx="5688632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Дорога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Кто создал первую автоматическую счетную машину, работающую по программе?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harlesBabbag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04664"/>
            <a:ext cx="1562388" cy="185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F:\ШКОЛА\Конкурсы\Конкурс элекстронный ресурс\cover512x512-b71d674419f94a709218f707951b3058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077072"/>
            <a:ext cx="2267744" cy="2267744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 flipH="1">
            <a:off x="611560" y="3501008"/>
            <a:ext cx="5688632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Ч. Беббидж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28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0" cy="4525963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каком слове 5 "е" и никаких других гласных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F:\ШКОЛА\Конкурсы\Конкурс элекстронный ресурс\cover512x512-b71d674419f94a709218f707951b3058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7" y="4077072"/>
            <a:ext cx="2267744" cy="2267744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 flipH="1">
            <a:off x="683568" y="2996952"/>
            <a:ext cx="5688632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Переселенец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29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Где встречается такое, что конь через коня перепрыгивает? 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F:\ШКОЛА\Конкурсы\Конкурс элекстронный ресурс\cover512x512-b71d674419f94a709218f707951b3058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77072"/>
            <a:ext cx="2267744" cy="2267744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 flipH="1">
            <a:off x="395536" y="3212976"/>
            <a:ext cx="5688632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шахматах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 называется устройство, которое создает свою домашнюю сеть и соединяет её с глобальной сетью Интернет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F:\ШКОЛА\Конкурсы\Конкурс элекстронный ресурс\cover512x512-b71d674419f94a709218f707951b3058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77072"/>
            <a:ext cx="2267744" cy="2267744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 flipH="1">
            <a:off x="827584" y="3429000"/>
            <a:ext cx="5688632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роутер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Шифрование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F:\ШКОЛА\Конкурсы\Конкурс элекстронный ресурс\cover512x512-b71d674419f94a709218f707951b3058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77072"/>
            <a:ext cx="2267744" cy="2267744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 flipH="1">
            <a:off x="683568" y="3284984"/>
            <a:ext cx="5688632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кодирование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Как называется устройство для исследования какого-либо объекта и преобразования его изображения в цифровой вид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F:\ШКОЛА\Конкурсы\Конкурс элекстронный ресурс\cover512x512-b71d674419f94a709218f707951b3058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77072"/>
            <a:ext cx="2267744" cy="2267744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 flipH="1">
            <a:off x="611560" y="3645024"/>
            <a:ext cx="5688632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сканер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какому пути ещё никто никогда не ходил и не ездил? 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F:\ШКОЛА\Конкурсы\Конкурс элекстронный ресурс\cover512x512-b71d674419f94a709218f707951b3058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77072"/>
            <a:ext cx="2267744" cy="2267744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 flipH="1">
            <a:off x="1187624" y="3212976"/>
            <a:ext cx="5688632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Млечный путь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Какое устройство не только отфильтровывает помехи, но и поддерживает работу компьютера при отключении электроэнергии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F:\ШКОЛА\Конкурсы\Конкурс элекстронный ресурс\cover512x512-b71d674419f94a709218f707951b3058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77072"/>
            <a:ext cx="2267744" cy="2267744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 flipH="1">
            <a:off x="755576" y="3645024"/>
            <a:ext cx="5688632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Источник бесперебойного питания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610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Белые – общие вопросы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Синие – устройство компьютера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Красные – великие люди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Желтые - алгоритмы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2699792" y="332656"/>
            <a:ext cx="3240360" cy="242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Создаваемое человеком упрощенное подобие реального объекта (явления или процесса), отражающее существенные его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особенности</a:t>
            </a:r>
          </a:p>
        </p:txBody>
      </p:sp>
      <p:pic>
        <p:nvPicPr>
          <p:cNvPr id="6" name="Picture 3" descr="F:\ШКОЛА\Конкурсы\Конкурс элекстронный ресурс\cover512x512-b71d674419f94a709218f707951b3058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77072"/>
            <a:ext cx="2267744" cy="2267744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 flipH="1">
            <a:off x="683568" y="3573016"/>
            <a:ext cx="5688632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моделирование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Один из основателей корпорации «Майкрософт» (1975) и создатель операционной системы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MS-DOS</a:t>
            </a:r>
          </a:p>
        </p:txBody>
      </p:sp>
      <p:pic>
        <p:nvPicPr>
          <p:cNvPr id="6" name="Picture 2" descr="F:\ШКОЛА\Конкурсы\Конкурс элекстронный ресурс\bill_gates_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7628" y="404665"/>
            <a:ext cx="1561619" cy="1944216"/>
          </a:xfrm>
          <a:prstGeom prst="rect">
            <a:avLst/>
          </a:prstGeom>
          <a:noFill/>
        </p:spPr>
      </p:pic>
      <p:pic>
        <p:nvPicPr>
          <p:cNvPr id="8" name="Picture 3" descr="F:\ШКОЛА\Конкурсы\Конкурс элекстронный ресурс\cover512x512-b71d674419f94a709218f707951b3058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077072"/>
            <a:ext cx="2267744" cy="2267744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 flipH="1">
            <a:off x="611560" y="3501008"/>
            <a:ext cx="5688632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Гейтс Уильям (Билл) Генри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ШКОЛА\Конкурсы\Конкурс элекстронный ресурс\4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537321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Спасибо за участие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60646"/>
          <a:ext cx="8229600" cy="60486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1008112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1560" y="332656"/>
            <a:ext cx="11521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Aharoni" pitchFamily="2" charset="-79"/>
                <a:hlinkClick r:id="rId2" action="ppaction://hlinksldjump"/>
              </a:rPr>
              <a:t>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3265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3" action="ppaction://hlinksldjump"/>
              </a:rPr>
              <a:t>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5" y="33265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4" action="ppaction://hlinksldjump"/>
              </a:rPr>
              <a:t>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33265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5" action="ppaction://hlinksldjump"/>
              </a:rPr>
              <a:t>4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33265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6" action="ppaction://hlinksldjump"/>
              </a:rPr>
              <a:t>5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40352" y="33265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7" action="ppaction://hlinksldjump"/>
              </a:rPr>
              <a:t>6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134076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8" action="ppaction://hlinksldjump"/>
              </a:rPr>
              <a:t>7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67743" y="134076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9" action="ppaction://hlinksldjump"/>
              </a:rPr>
              <a:t>8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35895" y="134076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10" action="ppaction://hlinksldjump"/>
              </a:rPr>
              <a:t>9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28519" y="134076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11" action="ppaction://hlinksldjump"/>
              </a:rPr>
              <a:t>10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96671" y="134076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12" action="ppaction://hlinksldjump"/>
              </a:rPr>
              <a:t>11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36831" y="134076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13" action="ppaction://hlinksldjump"/>
              </a:rPr>
              <a:t>12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4063" y="234888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14" action="ppaction://hlinksldjump"/>
              </a:rPr>
              <a:t>13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24063" y="335699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15" action="ppaction://hlinksldjump"/>
              </a:rPr>
              <a:t>19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51720" y="234888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16" action="ppaction://hlinksldjump"/>
              </a:rPr>
              <a:t>14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91880" y="234888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17" action="ppaction://hlinksldjump"/>
              </a:rPr>
              <a:t>15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60032" y="234888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18" action="ppaction://hlinksldjump"/>
              </a:rPr>
              <a:t>16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28184" y="234888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19" action="ppaction://hlinksldjump"/>
              </a:rPr>
              <a:t>17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96336" y="234888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0" action="ppaction://hlinksldjump"/>
              </a:rPr>
              <a:t>18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029035" y="335699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1" action="ppaction://hlinksldjump"/>
              </a:rPr>
              <a:t>20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91880" y="335699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2" action="ppaction://hlinksldjump"/>
              </a:rPr>
              <a:t>21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60032" y="335699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3" action="ppaction://hlinksldjump"/>
              </a:rPr>
              <a:t>22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228184" y="335699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4" action="ppaction://hlinksldjump"/>
              </a:rPr>
              <a:t>23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596336" y="335699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5" action="ppaction://hlinksldjump"/>
              </a:rPr>
              <a:t>24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55576" y="436510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6" action="ppaction://hlinksldjump"/>
              </a:rPr>
              <a:t>25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051720" y="436510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7" action="ppaction://hlinksldjump"/>
              </a:rPr>
              <a:t>26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91880" y="436510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8" action="ppaction://hlinksldjump"/>
              </a:rPr>
              <a:t>27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860032" y="436510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9" action="ppaction://hlinksldjump"/>
              </a:rPr>
              <a:t>28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228184" y="436510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30" action="ppaction://hlinksldjump"/>
              </a:rPr>
              <a:t>29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596336" y="436510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31" action="ppaction://hlinksldjump"/>
              </a:rPr>
              <a:t>30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55576" y="537321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32" action="ppaction://hlinksldjump"/>
              </a:rPr>
              <a:t>31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051720" y="537321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33" action="ppaction://hlinksldjump"/>
              </a:rPr>
              <a:t>3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33" action="ppaction://hlinksldjump"/>
              </a:rPr>
              <a:t>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491880" y="537321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34" action="ppaction://hlinksldjump"/>
              </a:rPr>
              <a:t>33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860032" y="537321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35" action="ppaction://hlinksldjump"/>
              </a:rPr>
              <a:t>34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228184" y="537321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36" action="ppaction://hlinksldjump"/>
              </a:rPr>
              <a:t>35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596336" y="537321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37" action="ppaction://hlinksldjump"/>
              </a:rPr>
              <a:t>36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067892" y="6309320"/>
            <a:ext cx="1296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Конец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Сколько яиц можно съесть натощак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</p:txBody>
      </p:sp>
      <p:pic>
        <p:nvPicPr>
          <p:cNvPr id="10243" name="Picture 3" descr="F:\ШКОЛА\Конкурсы\Конкурс элекстронный ресурс\cover512x512-b71d674419f94a709218f707951b3058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77072"/>
            <a:ext cx="2267744" cy="2267744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 flipH="1">
            <a:off x="611560" y="3501008"/>
            <a:ext cx="5688632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Одно, второе уже будет не натощак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Какой вид компьютера считается стационарным (выглядит как довольно большая «коробка», к которой подключается монитор, клавиатура и мышь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b="1" dirty="0"/>
          </a:p>
        </p:txBody>
      </p:sp>
      <p:pic>
        <p:nvPicPr>
          <p:cNvPr id="5" name="Picture 3" descr="F:\ШКОЛА\Конкурсы\Конкурс элекстронный ресурс\cover512x512-b71d674419f94a709218f707951b3058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77072"/>
            <a:ext cx="2267744" cy="2267744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 flipH="1">
            <a:off x="1619672" y="3933056"/>
            <a:ext cx="4680520" cy="201622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Настольный , персональный компьютер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Кто был создателем первой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ЭВМ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СССР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Европе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Lebedevwrit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04664"/>
            <a:ext cx="1736598" cy="244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F:\ШКОЛА\Конкурсы\Конкурс элекстронный ресурс\cover512x512-b71d674419f94a709218f707951b3058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077072"/>
            <a:ext cx="2267744" cy="2267744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 flipH="1">
            <a:off x="611560" y="3501008"/>
            <a:ext cx="5688632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С. А. Лебедев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Какое устройство компьютера хранит информацию даже когда выключено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питание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F:\ШКОЛА\Конкурсы\Конкурс элекстронный ресурс\cover512x512-b71d674419f94a709218f707951b3058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77072"/>
            <a:ext cx="2267744" cy="2267744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 flipH="1">
            <a:off x="755576" y="3140968"/>
            <a:ext cx="5688632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Жесткий диск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569</Words>
  <Application>Microsoft Office PowerPoint</Application>
  <PresentationFormat>Экран (4:3)</PresentationFormat>
  <Paragraphs>174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Слайд 1</vt:lpstr>
      <vt:lpstr>Слайд 2</vt:lpstr>
      <vt:lpstr>Слайд 3</vt:lpstr>
      <vt:lpstr>Белые – общие вопросы Синие – устройство компьютера Красные – великие люди Желтые - алгоритмы</vt:lpstr>
      <vt:lpstr>Слайд 5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16</vt:lpstr>
      <vt:lpstr>17</vt:lpstr>
      <vt:lpstr>18</vt:lpstr>
      <vt:lpstr>19</vt:lpstr>
      <vt:lpstr>20</vt:lpstr>
      <vt:lpstr>21</vt:lpstr>
      <vt:lpstr>22</vt:lpstr>
      <vt:lpstr>23</vt:lpstr>
      <vt:lpstr>24</vt:lpstr>
      <vt:lpstr>25</vt:lpstr>
      <vt:lpstr>26</vt:lpstr>
      <vt:lpstr>27</vt:lpstr>
      <vt:lpstr>28</vt:lpstr>
      <vt:lpstr>29</vt:lpstr>
      <vt:lpstr>30</vt:lpstr>
      <vt:lpstr>31</vt:lpstr>
      <vt:lpstr>32</vt:lpstr>
      <vt:lpstr>33</vt:lpstr>
      <vt:lpstr>34</vt:lpstr>
      <vt:lpstr>35</vt:lpstr>
      <vt:lpstr>36</vt:lpstr>
      <vt:lpstr>Слайд 42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вадька</dc:creator>
  <cp:lastModifiedBy>вадька</cp:lastModifiedBy>
  <cp:revision>34</cp:revision>
  <dcterms:created xsi:type="dcterms:W3CDTF">2015-04-29T17:29:49Z</dcterms:created>
  <dcterms:modified xsi:type="dcterms:W3CDTF">2015-04-29T19:49:51Z</dcterms:modified>
</cp:coreProperties>
</file>