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0"/>
  </p:notesMasterIdLst>
  <p:sldIdLst>
    <p:sldId id="287" r:id="rId2"/>
    <p:sldId id="299" r:id="rId3"/>
    <p:sldId id="275" r:id="rId4"/>
    <p:sldId id="293" r:id="rId5"/>
    <p:sldId id="295" r:id="rId6"/>
    <p:sldId id="296" r:id="rId7"/>
    <p:sldId id="298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EDEA-BBD9-4913-9ACF-9925BFE163B5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F0CDF-D50D-4CEF-9A23-57D74B2CEBE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9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73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9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59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147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562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336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61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F0CDF-D50D-4CEF-9A23-57D74B2CEBE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18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08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99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529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778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529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837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781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89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91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8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40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2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69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6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61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0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9AFBEF3-23A4-4480-9D60-EBE3178C04FE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475796-8F9A-4400-8775-6F64660E4C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47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804" y="188640"/>
            <a:ext cx="7776864" cy="65282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     </a:t>
            </a:r>
            <a:r>
              <a:rPr lang="ru-RU" sz="2800" b="1" dirty="0" smtClean="0">
                <a:latin typeface="+mn-lt"/>
              </a:rPr>
              <a:t>         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+mn-lt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86473"/>
            <a:ext cx="7848872" cy="70788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в Беларусь»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246" y="5128686"/>
            <a:ext cx="8352928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</a:pP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ГБДОУ детский сад №62 Приморского района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Лыско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algn="r">
              <a:lnSpc>
                <a:spcPct val="80000"/>
              </a:lnSpc>
            </a:pP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	 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 –Петербург 201</a:t>
            </a: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pic>
        <p:nvPicPr>
          <p:cNvPr id="1027" name="Picture 3" descr="dudutki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9374">
            <a:off x="253036" y="3000521"/>
            <a:ext cx="2017386" cy="151132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get_im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636">
            <a:off x="6795750" y="2996136"/>
            <a:ext cx="2189530" cy="145800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1 РљР°СЂС‚Р° Р‘РµР»Р°СЂСѓСЃРё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002" y="2636912"/>
            <a:ext cx="3942673" cy="286693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belarus_symbols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002" y="1298251"/>
            <a:ext cx="3948001" cy="113835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4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464454" cy="2376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Символика Белоруссии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+mn-lt"/>
              </a:rPr>
              <a:t/>
            </a:r>
            <a:br>
              <a:rPr lang="en-US" sz="2800" b="1" dirty="0" smtClean="0">
                <a:latin typeface="+mn-lt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en-US" sz="2800" b="1" dirty="0">
                <a:latin typeface="+mn-lt"/>
              </a:rPr>
              <a:t/>
            </a:r>
            <a:br>
              <a:rPr lang="en-US" sz="2800" b="1" dirty="0">
                <a:latin typeface="+mn-lt"/>
              </a:rPr>
            </a:br>
            <a:r>
              <a:rPr lang="en-US" sz="2800" b="1" dirty="0" smtClean="0">
                <a:latin typeface="+mn-lt"/>
              </a:rPr>
              <a:t>                                   </a:t>
            </a:r>
            <a:r>
              <a:rPr lang="en-US" sz="1400" b="1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  </a:t>
            </a:r>
            <a:endParaRPr lang="ru-RU" sz="1600" dirty="0">
              <a:latin typeface="+mn-lt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C:\Users\Светлана\Desktop\ДЕТ.САД\ПРОЕКТ ПУТЕШЕСТВИЕ\belarus_symbols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7848872" cy="2383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58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464454" cy="2376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Белорусские костюмы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+mn-lt"/>
              </a:rPr>
              <a:t/>
            </a:r>
            <a:br>
              <a:rPr lang="en-US" sz="2800" b="1" dirty="0" smtClean="0">
                <a:latin typeface="+mn-lt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en-US" sz="2800" b="1" dirty="0">
                <a:latin typeface="+mn-lt"/>
              </a:rPr>
              <a:t/>
            </a:r>
            <a:br>
              <a:rPr lang="en-US" sz="2800" b="1" dirty="0">
                <a:latin typeface="+mn-lt"/>
              </a:rPr>
            </a:br>
            <a:r>
              <a:rPr lang="en-US" sz="2800" b="1" dirty="0" smtClean="0">
                <a:latin typeface="+mn-lt"/>
              </a:rPr>
              <a:t>                                   </a:t>
            </a:r>
            <a:r>
              <a:rPr lang="en-US" sz="1400" b="1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  </a:t>
            </a:r>
            <a:endParaRPr lang="ru-RU" sz="1600" dirty="0">
              <a:latin typeface="+mn-lt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3350466" cy="2232248"/>
          </a:xfrm>
          <a:prstGeom prst="rect">
            <a:avLst/>
          </a:prstGeom>
        </p:spPr>
      </p:pic>
      <p:pic>
        <p:nvPicPr>
          <p:cNvPr id="8" name="Рисунок 7" descr="C:\Users\Светлана\Desktop\ДЕТ.САД\ПРОЕКТ ПУТЕШЕСТВИЕ\1391718912_natsionalny-kostyum-8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7373" y="3259459"/>
            <a:ext cx="3965067" cy="2699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62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464454" cy="13681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Белорусские орнаменты и узоры</a:t>
            </a:r>
            <a:r>
              <a:rPr lang="en-US" sz="1200" b="1" dirty="0" smtClean="0">
                <a:latin typeface="+mn-lt"/>
              </a:rPr>
              <a:t/>
            </a:r>
            <a:br>
              <a:rPr lang="en-US" sz="1200" b="1" dirty="0" smtClean="0">
                <a:latin typeface="+mn-lt"/>
              </a:rPr>
            </a:br>
            <a:r>
              <a:rPr lang="en-US" sz="2800" b="1" dirty="0" smtClean="0">
                <a:latin typeface="+mn-lt"/>
              </a:rPr>
              <a:t>                                  </a:t>
            </a:r>
            <a:r>
              <a:rPr lang="en-US" sz="1400" b="1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  </a:t>
            </a:r>
            <a:endParaRPr lang="ru-RU" sz="1600" dirty="0">
              <a:latin typeface="+mn-lt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201015-94d19-55788604-m750x740-u1d7a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3322195" cy="25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090931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712705" cy="247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4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464454" cy="208823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b="1" dirty="0">
                <a:latin typeface="+mn-lt"/>
              </a:rPr>
              <a:t/>
            </a:r>
            <a:br>
              <a:rPr lang="en-US" sz="2800" b="1" dirty="0">
                <a:latin typeface="+mn-lt"/>
              </a:rPr>
            </a:br>
            <a:r>
              <a:rPr lang="en-US" sz="2800" b="1" dirty="0" smtClean="0">
                <a:latin typeface="+mn-lt"/>
              </a:rPr>
              <a:t>                                   </a:t>
            </a:r>
            <a:r>
              <a:rPr lang="en-US" sz="1400" b="1" dirty="0" smtClean="0">
                <a:latin typeface="+mn-lt"/>
              </a:rPr>
              <a:t> </a:t>
            </a:r>
            <a:r>
              <a:rPr lang="ru-RU" sz="1400" b="1" dirty="0" smtClean="0">
                <a:latin typeface="+mn-lt"/>
              </a:rPr>
              <a:t>  </a:t>
            </a:r>
            <a:endParaRPr lang="ru-RU" sz="1600" dirty="0">
              <a:latin typeface="+mn-lt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2" descr="004-белорусские-кук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877" y="2976283"/>
            <a:ext cx="3599949" cy="270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404664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Белорусские сувениры</a:t>
            </a:r>
            <a:endParaRPr lang="ru-RU" sz="2800" dirty="0"/>
          </a:p>
        </p:txBody>
      </p:sp>
      <p:pic>
        <p:nvPicPr>
          <p:cNvPr id="9" name="Рисунок 8" descr="C:\Users\Светлана\Desktop\ДЕТ.САД\ПРОЕКТ ПУТЕШЕСТВИЕ\bca3aa_e8c64634cb6640d98586404c83069f4a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580130" cy="2382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77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01" y="188640"/>
            <a:ext cx="8607899" cy="208823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Карта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14282" y="3286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C:\Users\Светлана\Desktop\ДЕТ.САД\ПРОЕКТ ПУТЕШЕСТВИЕ\1 РљР°СЂС‚Р° Р‘РµР»Р°СЂСѓСЃРё.gif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869601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92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01" y="737018"/>
            <a:ext cx="6196139" cy="557230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14282" y="3286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флаг Республики Беларусь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758" y="292864"/>
            <a:ext cx="2171700" cy="1085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36101" y="-387425"/>
            <a:ext cx="8008357" cy="5832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u="sng" kern="1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u="sng" kern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u="sng" kern="1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u="sng" kern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u="sng" kern="18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u="sng" kern="1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Белорусские загадки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Байбак бежит - балахон дрожит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Овечка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Баран стоит, шерсть дрожит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Осина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b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Бег кот, повесил хвост на забор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Арбуз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b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Бежала лисичка возле леса близко, ни ее догнать, ни след узнать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Молния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b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Бежала лисичка возле леса близко, ни тропы, ни дорожки, только золотые рожки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Месяц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Бежит по воде, а на коне не догонишь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Пароход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Бежит свинка, стальная спинка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Иголка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0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 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голоса, а воет, без рук, а скатерти стелет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Метель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 дорожек и без ножек, а бежит, как только может (</a:t>
            </a: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Река</a:t>
            </a:r>
            <a:r>
              <a:rPr lang="ru-RU" sz="10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345" y="-99392"/>
            <a:ext cx="8568952" cy="18545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img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9545" y="1700808"/>
            <a:ext cx="4968552" cy="444861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3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1637</TotalTime>
  <Words>58</Words>
  <Application>Microsoft Office PowerPoint</Application>
  <PresentationFormat>Экран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Verdana</vt:lpstr>
      <vt:lpstr>Wingdings 3</vt:lpstr>
      <vt:lpstr>Сектор</vt:lpstr>
      <vt:lpstr>                   </vt:lpstr>
      <vt:lpstr>                         Символика Белоруссии                                               </vt:lpstr>
      <vt:lpstr>                     Белорусские костюмы                                               </vt:lpstr>
      <vt:lpstr>                 Белорусские орнаменты и узоры                                      </vt:lpstr>
      <vt:lpstr>                                                       </vt:lpstr>
      <vt:lpstr>                                            Карта Белоруссии                                                </vt:lpstr>
      <vt:lpstr>                                                                      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Lysko Svetlana</dc:creator>
  <cp:lastModifiedBy>Andrey Kalugin</cp:lastModifiedBy>
  <cp:revision>227</cp:revision>
  <dcterms:created xsi:type="dcterms:W3CDTF">2014-03-16T07:06:19Z</dcterms:created>
  <dcterms:modified xsi:type="dcterms:W3CDTF">2015-12-04T10:21:34Z</dcterms:modified>
</cp:coreProperties>
</file>