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E199-ADDD-43EB-B27F-CE2A3A9D5ECA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3962-7F97-4F77-8A45-09421839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microsoft.com/office/2007/relationships/hdphoto" Target="../media/hdphoto5.wdp"/><Relationship Id="rId7" Type="http://schemas.microsoft.com/office/2007/relationships/media" Target="../media/media5.mp3"/><Relationship Id="rId12" Type="http://schemas.microsoft.com/office/2007/relationships/hdphoto" Target="../media/hdphoto1.wdp"/><Relationship Id="rId17" Type="http://schemas.openxmlformats.org/officeDocument/2006/relationships/hyperlink" Target="http://images.yandex.ru/yandsearch?p=1&amp;text=%D0%BA%D0%BE%D1%88%D0%BA%D0%B0&amp;fp=1&amp;pos=39&amp;uinfo=ww-1263-wh-907-fw-1038-fh-598-pd-1&amp;rpt=simage&amp;img_url=http://www.picshare.ru/uploads/121113/TA45m60JG9.gif" TargetMode="External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openxmlformats.org/officeDocument/2006/relationships/audio" Target="../media/media3.mp3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19" Type="http://schemas.microsoft.com/office/2007/relationships/hdphoto" Target="../media/hdphoto4.wdp"/><Relationship Id="rId4" Type="http://schemas.microsoft.com/office/2007/relationships/media" Target="../media/media3.mp3"/><Relationship Id="rId9" Type="http://schemas.openxmlformats.org/officeDocument/2006/relationships/image" Target="../media/image1.jpe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1.liveinternet.ru/images/attach/c/4/78/422/78422251_k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0997"/>
            <a:ext cx="7598175" cy="57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Кто живёт во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дворе 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у бабушки?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1.liveinternet.ru/images/attach/c/4/78/422/78422251_k2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ош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.1957" end="27567.33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1520" y="116632"/>
            <a:ext cx="609600" cy="609600"/>
          </a:xfrm>
          <a:prstGeom prst="rect">
            <a:avLst/>
          </a:prstGeom>
        </p:spPr>
      </p:pic>
      <p:pic>
        <p:nvPicPr>
          <p:cNvPr id="9" name="коров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10.678" end="11632.610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4668" y="158956"/>
            <a:ext cx="609600" cy="609600"/>
          </a:xfrm>
          <a:prstGeom prst="rect">
            <a:avLst/>
          </a:prstGeom>
        </p:spPr>
      </p:pic>
      <p:pic>
        <p:nvPicPr>
          <p:cNvPr id="10" name="Picture 4" descr="D:\Users\Настя\Desktop\на город\животные\8d0eec6273a9[1]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17" b="83958" l="7344" r="9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2220"/>
            <a:ext cx="3244746" cy="24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dog3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7704" y="188640"/>
            <a:ext cx="609600" cy="609600"/>
          </a:xfrm>
          <a:prstGeom prst="rect">
            <a:avLst/>
          </a:prstGeom>
        </p:spPr>
      </p:pic>
      <p:pic>
        <p:nvPicPr>
          <p:cNvPr id="12" name="Picture 5" descr="D:\Users\Настя\Desktop\на город\животные\jivotniy_mir1502[1]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500" b="7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7361"/>
            <a:ext cx="3720076" cy="27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vuki-zhivotnyh-porosenok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7966.09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1880" y="209802"/>
            <a:ext cx="609600" cy="609600"/>
          </a:xfrm>
          <a:prstGeom prst="rect">
            <a:avLst/>
          </a:prstGeom>
        </p:spPr>
      </p:pic>
      <p:pic>
        <p:nvPicPr>
          <p:cNvPr id="16" name="Picture 12" descr="D:\Users\Настя\Desktop\на город\животные\1658_smartoys_500x500[1]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800" b="84600" l="36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84" y="2074053"/>
            <a:ext cx="2408811" cy="24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freezewall.com/view/9/AN047/1600cat_10008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00" b="100000" l="13563" r="8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" y="2452619"/>
            <a:ext cx="1879949" cy="14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455" b="100000" l="2583" r="940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22" y="3881123"/>
            <a:ext cx="2586924" cy="2628988"/>
          </a:xfrm>
          <a:prstGeom prst="rect">
            <a:avLst/>
          </a:prstGeom>
        </p:spPr>
      </p:pic>
      <p:pic>
        <p:nvPicPr>
          <p:cNvPr id="19" name="Bleyanie_koz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465.653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7408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</Words>
  <Application>Microsoft Office PowerPoint</Application>
  <PresentationFormat>Экран (4:3)</PresentationFormat>
  <Paragraphs>1</Paragraphs>
  <Slides>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Роман</cp:lastModifiedBy>
  <cp:revision>21</cp:revision>
  <dcterms:created xsi:type="dcterms:W3CDTF">2014-03-31T13:06:10Z</dcterms:created>
  <dcterms:modified xsi:type="dcterms:W3CDTF">2014-04-09T14:14:46Z</dcterms:modified>
</cp:coreProperties>
</file>