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0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424936" cy="489654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Клуб </a:t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адаптации для родителей </a:t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«Дружба»</a:t>
            </a:r>
            <a:br>
              <a:rPr lang="ru-RU" sz="6000" b="1" dirty="0" smtClean="0">
                <a:solidFill>
                  <a:srgbClr val="C00000"/>
                </a:solidFill>
              </a:rPr>
            </a:b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517232"/>
            <a:ext cx="6172200" cy="857690"/>
          </a:xfrm>
        </p:spPr>
        <p:txBody>
          <a:bodyPr/>
          <a:lstStyle/>
          <a:p>
            <a:pPr algn="r"/>
            <a:r>
              <a:rPr lang="ru-RU" dirty="0" smtClean="0"/>
              <a:t>МАДОУ №40 «Золотая рыбка» </a:t>
            </a:r>
          </a:p>
          <a:p>
            <a:pPr algn="r"/>
            <a:r>
              <a:rPr lang="ru-RU" dirty="0" smtClean="0"/>
              <a:t>Нижневартовск 2015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натали\AppData\Local\Microsoft\Windows\INetCache\Content.Word\IMG_20150206_180738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96943" cy="6192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931224" cy="5853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приглашаем вас посетить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 клуб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«Дружба»</a:t>
            </a:r>
          </a:p>
          <a:p>
            <a:pPr algn="ctr">
              <a:buNone/>
            </a:pPr>
            <a:endParaRPr lang="ru-RU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 </a:t>
            </a:r>
            <a:r>
              <a:rPr lang="ru-RU" sz="3200" b="1" dirty="0" smtClean="0">
                <a:solidFill>
                  <a:srgbClr val="002060"/>
                </a:solidFill>
              </a:rPr>
              <a:t>МАДОУ № 40 «Золотая рыбка»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с </a:t>
            </a:r>
            <a:r>
              <a:rPr lang="ru-RU" sz="3200" b="1" dirty="0" smtClean="0">
                <a:solidFill>
                  <a:srgbClr val="002060"/>
                </a:solidFill>
              </a:rPr>
              <a:t>первого октября 2014 года реализуется программа  родительского клуба «Дружба»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endParaRPr lang="ru-RU" sz="32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Встречи </a:t>
            </a:r>
            <a:r>
              <a:rPr lang="ru-RU" sz="3200" b="1" dirty="0" smtClean="0">
                <a:solidFill>
                  <a:srgbClr val="002060"/>
                </a:solidFill>
              </a:rPr>
              <a:t>родительского клуба проходят ежемесячно в соответствии с планом программы.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Семья </a:t>
            </a:r>
            <a:r>
              <a:rPr lang="ru-RU" b="1" dirty="0" smtClean="0">
                <a:solidFill>
                  <a:srgbClr val="C00000"/>
                </a:solidFill>
              </a:rPr>
              <a:t>и дошкольное учреждение </a:t>
            </a:r>
            <a:r>
              <a:rPr lang="ru-RU" b="1" dirty="0" smtClean="0">
                <a:solidFill>
                  <a:srgbClr val="002060"/>
                </a:solidFill>
              </a:rPr>
              <a:t>– два наиболее важных института социализации дошкольников. Первая проблема при поступлении ребенка в детский сад – это проблема адаптации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Адаптационные процессы охватывают три стороны: ребенка, его родителей, и педагогов. От того, насколько каждый готов пережить адаптацию, зависит конечный результат – спокойный, здоровый ребенок, с удовольствием посещающий дошкольное образовательное учреждение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Детям любого возраста очень непросто начинать посещать детский сад. В их жизни все меняется кардинальным образом. В привычный сложившийся жизненный уклад «врываются» следующие изменения: четкий режим дня, отсутствие родных рядом, длительный контакт со сверстниками, необходимость слушаться и подчиняться незнакомому взрослому, резкое уменьшение персонального внимания именно к нему, особенности нового пространственного предметного окружения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0811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435280" cy="612068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3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адаптационного клуба 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создание условий сотрудничества и взаимодействия дошкольного учреждения и семьи, обеспечивающей единство образовательных и воспитательных воздействий в процессе воспитания дошкольника.</a:t>
            </a:r>
            <a:b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идея 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обеспечение социально- психологического благополучия детей в дошкольном учреждении через деятельность педагогов и родителей.</a:t>
            </a:r>
            <a:b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1)Повысить 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психолого-педагогическую компетентность родителей в вопросах развития и воспитания 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детей;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2)Создать 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для общения молодых семей по вопросам обмена опытом воспитания 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3)Повышение 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уровня психолого-педагогической грамотности родителей и педагогов - расширение и обогащение новыми методами, принципами работы с детьми дошкольного 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возраста.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4)Обеспечение 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слаженной работы педагогов и родителей для достижения социально - психологического благополучия детей в дошкольном учреждении.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 </a:t>
            </a:r>
            <a:endParaRPr lang="ru-RU" sz="8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768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 октября 2014 года была проведена первая встреча и знакомство родителей с клубом «дружба».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Встреча проводилась для родителей детей 2-3 лет, групп раннего возраста.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Проводились беседы о психическом и физическом развитии ребенка раннего возраста и об особенностях его адаптации в детском саду.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натали\AppData\Local\Microsoft\Windows\INetCache\Content.Word\IMG_20150119_154304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899592" y="1916832"/>
            <a:ext cx="7467600" cy="42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натали\AppData\Local\Microsoft\Windows\INetCache\Content.Word\IMG_20150119_155451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натали\AppData\Local\Microsoft\Windows\INetCache\Content.Word\IMG_20150119_154152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31739" y="512676"/>
            <a:ext cx="4752529" cy="741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620688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 декабря 2014 года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 «В чем заключается сущность ребёнка»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натали\AppData\Local\Microsoft\Windows\INetCache\Content.Word\IMG_20150119_153828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9412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февраля 2015 г.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: «Ранее развитие детей»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натали\AppData\Local\Microsoft\Windows\INetCache\Content.Word\IMG_20150206_180809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3010"/>
            <a:ext cx="8424936" cy="500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</TotalTime>
  <Words>196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Клуб  адаптации для родителей  «Дружба» </vt:lpstr>
      <vt:lpstr> </vt:lpstr>
      <vt:lpstr>Слайд 3</vt:lpstr>
      <vt:lpstr> </vt:lpstr>
      <vt:lpstr>  17 октября 2014 года была проведена первая встреча и знакомство родителей с клубом «дружба». Встреча проводилась для родителей детей 2-3 лет, групп раннего возраста. Проводились беседы о психическом и физическом развитии ребенка раннего возраста и об особенностях его адаптации в детском саду. </vt:lpstr>
      <vt:lpstr>Слайд 6</vt:lpstr>
      <vt:lpstr>Слайд 7</vt:lpstr>
      <vt:lpstr>Слайд 8</vt:lpstr>
      <vt:lpstr>6 февраля 2015 г. тема : «Ранее развитие детей»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 адаптации для родителей «Дружба»</dc:title>
  <dc:creator>1</dc:creator>
  <cp:lastModifiedBy>1</cp:lastModifiedBy>
  <cp:revision>6</cp:revision>
  <dcterms:created xsi:type="dcterms:W3CDTF">2015-03-10T10:25:00Z</dcterms:created>
  <dcterms:modified xsi:type="dcterms:W3CDTF">2015-03-10T10:59:13Z</dcterms:modified>
</cp:coreProperties>
</file>