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73" r:id="rId11"/>
    <p:sldId id="272" r:id="rId12"/>
    <p:sldId id="265" r:id="rId13"/>
    <p:sldId id="275" r:id="rId14"/>
    <p:sldId id="274" r:id="rId15"/>
    <p:sldId id="266" r:id="rId16"/>
    <p:sldId id="277" r:id="rId17"/>
    <p:sldId id="276" r:id="rId18"/>
    <p:sldId id="267" r:id="rId19"/>
    <p:sldId id="280" r:id="rId20"/>
    <p:sldId id="278" r:id="rId21"/>
    <p:sldId id="268" r:id="rId22"/>
    <p:sldId id="279" r:id="rId23"/>
    <p:sldId id="281" r:id="rId24"/>
    <p:sldId id="270" r:id="rId25"/>
    <p:sldId id="282" r:id="rId26"/>
    <p:sldId id="283" r:id="rId27"/>
    <p:sldId id="271" r:id="rId28"/>
    <p:sldId id="285" r:id="rId29"/>
    <p:sldId id="284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841A-B377-442F-951D-66B24258701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2BB-E17C-4D3E-B3F9-89F4AF236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841A-B377-442F-951D-66B24258701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2BB-E17C-4D3E-B3F9-89F4AF236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841A-B377-442F-951D-66B24258701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2BB-E17C-4D3E-B3F9-89F4AF236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841A-B377-442F-951D-66B24258701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2BB-E17C-4D3E-B3F9-89F4AF236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841A-B377-442F-951D-66B24258701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2BB-E17C-4D3E-B3F9-89F4AF236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841A-B377-442F-951D-66B24258701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2BB-E17C-4D3E-B3F9-89F4AF236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841A-B377-442F-951D-66B24258701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2BB-E17C-4D3E-B3F9-89F4AF236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841A-B377-442F-951D-66B24258701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2BB-E17C-4D3E-B3F9-89F4AF236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841A-B377-442F-951D-66B24258701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2BB-E17C-4D3E-B3F9-89F4AF236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841A-B377-442F-951D-66B24258701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2BB-E17C-4D3E-B3F9-89F4AF236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841A-B377-442F-951D-66B24258701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2BB-E17C-4D3E-B3F9-89F4AF236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B841A-B377-442F-951D-66B24258701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092BB-E17C-4D3E-B3F9-89F4AF236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3.wav"/><Relationship Id="rId7" Type="http://schemas.openxmlformats.org/officeDocument/2006/relationships/image" Target="../media/image9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slide" Target="slide13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3.wav"/><Relationship Id="rId7" Type="http://schemas.openxmlformats.org/officeDocument/2006/relationships/image" Target="../media/image8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slide" Target="slide16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slide" Target="slide22.xml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3.wav"/><Relationship Id="rId7" Type="http://schemas.openxmlformats.org/officeDocument/2006/relationships/image" Target="../media/image6.jpe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slide" Target="slide25.xml"/><Relationship Id="rId4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3.wav"/><Relationship Id="rId7" Type="http://schemas.openxmlformats.org/officeDocument/2006/relationships/image" Target="../media/image11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slide" Target="slide28.xml"/><Relationship Id="rId4" Type="http://schemas.openxmlformats.org/officeDocument/2006/relationships/image" Target="../media/image1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3.wav"/><Relationship Id="rId7" Type="http://schemas.openxmlformats.org/officeDocument/2006/relationships/image" Target="../media/image5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slide" Target="slide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3.wav"/><Relationship Id="rId7" Type="http://schemas.openxmlformats.org/officeDocument/2006/relationships/image" Target="../media/image7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>
            <a:normAutofit/>
          </a:bodyPr>
          <a:lstStyle/>
          <a:p>
            <a:r>
              <a:rPr lang="ru-RU" dirty="0" smtClean="0"/>
              <a:t>ИГРА </a:t>
            </a:r>
            <a:br>
              <a:rPr lang="ru-RU" dirty="0" smtClean="0"/>
            </a:br>
            <a:r>
              <a:rPr lang="ru-RU" dirty="0" smtClean="0"/>
              <a:t>мамины и папины</a:t>
            </a:r>
            <a:br>
              <a:rPr lang="ru-RU" dirty="0" smtClean="0"/>
            </a:br>
            <a:r>
              <a:rPr lang="ru-RU" dirty="0" smtClean="0"/>
              <a:t>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500141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 неверный попробуй еще раз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11961" y="1977510"/>
            <a:ext cx="37551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</a:rPr>
              <a:t>Нажми на котенка</a:t>
            </a:r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10" name="Picture 2" descr="http://content.foto.mail.ru/mail/babchani/_animated/i-1113.gif">
            <a:hlinkClick r:id="" action="ppaction://hlinkshowjump?jump=previousslide">
              <a:snd r:embed="rId2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140968"/>
            <a:ext cx="2808312" cy="3179221"/>
          </a:xfrm>
          <a:prstGeom prst="rect">
            <a:avLst/>
          </a:prstGeom>
          <a:noFill/>
        </p:spPr>
      </p:pic>
      <p:sp>
        <p:nvSpPr>
          <p:cNvPr id="11" name="Выгнутая влево стрелка 10"/>
          <p:cNvSpPr/>
          <p:nvPr/>
        </p:nvSpPr>
        <p:spPr>
          <a:xfrm flipH="1">
            <a:off x="4644008" y="2780928"/>
            <a:ext cx="4104456" cy="1800200"/>
          </a:xfrm>
          <a:prstGeom prst="curvedRightArrow">
            <a:avLst/>
          </a:prstGeom>
          <a:solidFill>
            <a:srgbClr val="BF0B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Отлично !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Ты  отгадал  третью загадку.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Это ПАРИКМАХЕР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я\Desktop\фото к загадкам\i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060848"/>
            <a:ext cx="2160240" cy="4104456"/>
          </a:xfrm>
          <a:prstGeom prst="rect">
            <a:avLst/>
          </a:prstGeom>
          <a:noFill/>
        </p:spPr>
      </p:pic>
      <p:pic>
        <p:nvPicPr>
          <p:cNvPr id="5" name="Picture 2" descr="http://content.foto.mail.ru/mail/babchani/_animated/i-1113.gif">
            <a:hlinkClick r:id="" action="ppaction://hlinkshowjump?jump=nextslide">
              <a:snd r:embed="rId3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573016"/>
            <a:ext cx="2456487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ЗАГАДКА №4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Снимет точно мерку, скроит и сделает примерку, шьет быстро и старательно, выходит замечательно.</a:t>
            </a:r>
            <a:endParaRPr lang="ru-RU" dirty="0"/>
          </a:p>
        </p:txBody>
      </p:sp>
      <p:pic>
        <p:nvPicPr>
          <p:cNvPr id="2050" name="Picture 2" descr="C:\Users\я\Desktop\фото к загадкам\i (2).jpg">
            <a:hlinkClick r:id="rId2" action="ppaction://hlinksldjump">
              <a:snd r:embed="rId3" name="drumroll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284984"/>
            <a:ext cx="1977008" cy="2808312"/>
          </a:xfrm>
          <a:prstGeom prst="rect">
            <a:avLst/>
          </a:prstGeom>
          <a:noFill/>
        </p:spPr>
      </p:pic>
      <p:pic>
        <p:nvPicPr>
          <p:cNvPr id="2051" name="Picture 3" descr="C:\Users\я\Desktop\фото к загадкам\i (5).jpg">
            <a:hlinkClick r:id="rId5" action="ppaction://hlinksldjump">
              <a:snd r:embed="rId6" name="explode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0" y="3429000"/>
            <a:ext cx="1560190" cy="2520280"/>
          </a:xfrm>
          <a:prstGeom prst="rect">
            <a:avLst/>
          </a:prstGeom>
          <a:noFill/>
        </p:spPr>
      </p:pic>
      <p:pic>
        <p:nvPicPr>
          <p:cNvPr id="2053" name="Picture 5" descr="C:\Users\я\Desktop\фото к загадкам\i (7).jpg">
            <a:hlinkClick r:id="rId5" action="ppaction://hlinksldjump">
              <a:snd r:embed="rId6" name="explode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3429000"/>
            <a:ext cx="1728589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 неверный попробуй еще раз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11961" y="1977510"/>
            <a:ext cx="37551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</a:rPr>
              <a:t>Нажми на котенка</a:t>
            </a:r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10" name="Picture 2" descr="http://content.foto.mail.ru/mail/babchani/_animated/i-1113.gif">
            <a:hlinkClick r:id="" action="ppaction://hlinkshowjump?jump=previousslide">
              <a:snd r:embed="rId2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140968"/>
            <a:ext cx="2808312" cy="3179221"/>
          </a:xfrm>
          <a:prstGeom prst="rect">
            <a:avLst/>
          </a:prstGeom>
          <a:noFill/>
        </p:spPr>
      </p:pic>
      <p:sp>
        <p:nvSpPr>
          <p:cNvPr id="11" name="Выгнутая влево стрелка 10"/>
          <p:cNvSpPr/>
          <p:nvPr/>
        </p:nvSpPr>
        <p:spPr>
          <a:xfrm flipH="1">
            <a:off x="4644008" y="2780928"/>
            <a:ext cx="4104456" cy="1800200"/>
          </a:xfrm>
          <a:prstGeom prst="curvedRightArrow">
            <a:avLst/>
          </a:prstGeom>
          <a:solidFill>
            <a:srgbClr val="BF0B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Отлично !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Ты  отгадал  четвертую загадку.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Это ПОРТНИХА</a:t>
            </a:r>
            <a:endParaRPr lang="ru-RU" dirty="0"/>
          </a:p>
        </p:txBody>
      </p:sp>
      <p:pic>
        <p:nvPicPr>
          <p:cNvPr id="4" name="Picture 2" descr="C:\Users\я\Desktop\фото к загадкам\i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32856"/>
            <a:ext cx="2664296" cy="4104456"/>
          </a:xfrm>
          <a:prstGeom prst="rect">
            <a:avLst/>
          </a:prstGeom>
          <a:noFill/>
        </p:spPr>
      </p:pic>
      <p:pic>
        <p:nvPicPr>
          <p:cNvPr id="5" name="Picture 2" descr="http://content.foto.mail.ru/mail/babchani/_animated/i-1113.gif">
            <a:hlinkClick r:id="" action="ppaction://hlinkshowjump?jump=nextslide">
              <a:snd r:embed="rId3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573016"/>
            <a:ext cx="2456487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ЗАГАДКА №5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своей кабине за штурвалом провел он времени немало, но вот закончив перелет, он сажает самолет.</a:t>
            </a:r>
            <a:endParaRPr lang="ru-RU" dirty="0"/>
          </a:p>
        </p:txBody>
      </p:sp>
      <p:pic>
        <p:nvPicPr>
          <p:cNvPr id="3074" name="Picture 2" descr="C:\Users\я\Desktop\фото к загадкам\i (7).jpg">
            <a:hlinkClick r:id="rId2" action="ppaction://hlinksldjump">
              <a:snd r:embed="rId3" name="drumroll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717032"/>
            <a:ext cx="1728192" cy="2664296"/>
          </a:xfrm>
          <a:prstGeom prst="rect">
            <a:avLst/>
          </a:prstGeom>
          <a:noFill/>
        </p:spPr>
      </p:pic>
      <p:pic>
        <p:nvPicPr>
          <p:cNvPr id="3075" name="Picture 3" descr="C:\Users\я\Desktop\фото к загадкам\i.jpg">
            <a:hlinkClick r:id="rId5" action="ppaction://hlinksldjump">
              <a:snd r:embed="rId6" name="explode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3717032"/>
            <a:ext cx="1944216" cy="2592288"/>
          </a:xfrm>
          <a:prstGeom prst="rect">
            <a:avLst/>
          </a:prstGeom>
          <a:noFill/>
        </p:spPr>
      </p:pic>
      <p:pic>
        <p:nvPicPr>
          <p:cNvPr id="3076" name="Picture 4" descr="C:\Users\я\Desktop\фото к загадкам\i (3).jpg">
            <a:hlinkClick r:id="rId5" action="ppaction://hlinksldjump">
              <a:snd r:embed="rId6" name="explode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3717032"/>
            <a:ext cx="2133600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 неверный попробуй еще раз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11961" y="1977510"/>
            <a:ext cx="37551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</a:rPr>
              <a:t>Нажми на котенка</a:t>
            </a:r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10" name="Picture 2" descr="http://content.foto.mail.ru/mail/babchani/_animated/i-1113.gif">
            <a:hlinkClick r:id="" action="ppaction://hlinkshowjump?jump=previousslide">
              <a:snd r:embed="rId2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140968"/>
            <a:ext cx="2808312" cy="3179221"/>
          </a:xfrm>
          <a:prstGeom prst="rect">
            <a:avLst/>
          </a:prstGeom>
          <a:noFill/>
        </p:spPr>
      </p:pic>
      <p:sp>
        <p:nvSpPr>
          <p:cNvPr id="11" name="Выгнутая влево стрелка 10"/>
          <p:cNvSpPr/>
          <p:nvPr/>
        </p:nvSpPr>
        <p:spPr>
          <a:xfrm flipH="1">
            <a:off x="4644008" y="2780928"/>
            <a:ext cx="4104456" cy="1800200"/>
          </a:xfrm>
          <a:prstGeom prst="curvedRightArrow">
            <a:avLst/>
          </a:prstGeom>
          <a:solidFill>
            <a:srgbClr val="BF0B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Отлично !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Ты  отгадал  пятую загадку.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Это ПИЛОТ</a:t>
            </a:r>
            <a:endParaRPr lang="ru-RU" dirty="0"/>
          </a:p>
        </p:txBody>
      </p:sp>
      <p:pic>
        <p:nvPicPr>
          <p:cNvPr id="4" name="Picture 2" descr="C:\Users\я\Desktop\фото к загадкам\i 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32856"/>
            <a:ext cx="2880319" cy="3888432"/>
          </a:xfrm>
          <a:prstGeom prst="rect">
            <a:avLst/>
          </a:prstGeom>
          <a:noFill/>
        </p:spPr>
      </p:pic>
      <p:pic>
        <p:nvPicPr>
          <p:cNvPr id="5" name="Picture 2" descr="http://content.foto.mail.ru/mail/babchani/_animated/i-1113.gif">
            <a:hlinkClick r:id="" action="ppaction://hlinkshowjump?jump=nextslide">
              <a:snd r:embed="rId3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573016"/>
            <a:ext cx="2456487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ЗАГАДКА №6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прилавком мило улыбается. Все товары разложила, покупай что нравиться.</a:t>
            </a:r>
            <a:endParaRPr lang="ru-RU" dirty="0"/>
          </a:p>
        </p:txBody>
      </p:sp>
      <p:pic>
        <p:nvPicPr>
          <p:cNvPr id="4098" name="Picture 2" descr="C:\Users\я\Desktop\фото к загадкам\i (6).jpg">
            <a:hlinkClick r:id="rId2" action="ppaction://hlinksldjump">
              <a:snd r:embed="rId3" name="explode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068960"/>
            <a:ext cx="2193032" cy="3096344"/>
          </a:xfrm>
          <a:prstGeom prst="rect">
            <a:avLst/>
          </a:prstGeom>
          <a:noFill/>
        </p:spPr>
      </p:pic>
      <p:pic>
        <p:nvPicPr>
          <p:cNvPr id="4099" name="Picture 3" descr="C:\Users\я\Desktop\фото к загадкам\программист.jpg">
            <a:hlinkClick r:id="rId2" action="ppaction://hlinksldjump">
              <a:snd r:embed="rId3" name="explode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3212976"/>
            <a:ext cx="1845940" cy="2880320"/>
          </a:xfrm>
          <a:prstGeom prst="rect">
            <a:avLst/>
          </a:prstGeom>
          <a:noFill/>
        </p:spPr>
      </p:pic>
      <p:pic>
        <p:nvPicPr>
          <p:cNvPr id="4100" name="Picture 4" descr="C:\Users\я\Desktop\фото к загадкам\i (3).jpg">
            <a:hlinkClick r:id="rId6" action="ppaction://hlinksldjump">
              <a:snd r:embed="rId7" name="drumroll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3140968"/>
            <a:ext cx="2160240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 неверный попробуй еще раз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11961" y="1977510"/>
            <a:ext cx="37551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</a:rPr>
              <a:t>Нажми на котенка</a:t>
            </a:r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10" name="Picture 2" descr="http://content.foto.mail.ru/mail/babchani/_animated/i-1113.gif">
            <a:hlinkClick r:id="" action="ppaction://hlinkshowjump?jump=previousslide">
              <a:snd r:embed="rId2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140968"/>
            <a:ext cx="2808312" cy="3179221"/>
          </a:xfrm>
          <a:prstGeom prst="rect">
            <a:avLst/>
          </a:prstGeom>
          <a:noFill/>
        </p:spPr>
      </p:pic>
      <p:sp>
        <p:nvSpPr>
          <p:cNvPr id="11" name="Выгнутая влево стрелка 10"/>
          <p:cNvSpPr/>
          <p:nvPr/>
        </p:nvSpPr>
        <p:spPr>
          <a:xfrm flipH="1">
            <a:off x="4644008" y="2780928"/>
            <a:ext cx="4104456" cy="1800200"/>
          </a:xfrm>
          <a:prstGeom prst="curvedRightArrow">
            <a:avLst/>
          </a:prstGeom>
          <a:solidFill>
            <a:srgbClr val="BF0B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Правила </a:t>
            </a:r>
            <a:r>
              <a:rPr lang="ru-RU" dirty="0" smtClean="0">
                <a:solidFill>
                  <a:srgbClr val="FF0000"/>
                </a:solidFill>
              </a:rPr>
              <a:t>игры: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прослушав загадку, нажми на картинку- ответ, если ответ неверный попробуй еще раз. В этой игре тебе поможет смешной котенок. Нажав на него ты можешь повторить попытку и отгадать загадку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content.foto.mail.ru/mail/babchani/_animated/i-1113.gif">
            <a:hlinkClick r:id="rId2" action="ppaction://hlinksldjump">
              <a:snd r:embed="rId3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573016"/>
            <a:ext cx="2476681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Отлично !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Ты  отгадал  шестую загадку.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Это ПРОДАВЕЦ</a:t>
            </a:r>
            <a:endParaRPr lang="ru-RU" dirty="0"/>
          </a:p>
        </p:txBody>
      </p:sp>
      <p:pic>
        <p:nvPicPr>
          <p:cNvPr id="4" name="Picture 4" descr="C:\Users\я\Desktop\фото к загадкам\i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04864"/>
            <a:ext cx="3011016" cy="3960440"/>
          </a:xfrm>
          <a:prstGeom prst="rect">
            <a:avLst/>
          </a:prstGeom>
          <a:noFill/>
        </p:spPr>
      </p:pic>
      <p:pic>
        <p:nvPicPr>
          <p:cNvPr id="5" name="Picture 2" descr="http://content.foto.mail.ru/mail/babchani/_animated/i-1113.gif">
            <a:hlinkClick r:id="" action="ppaction://hlinkshowjump?jump=nextslide">
              <a:snd r:embed="rId3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573016"/>
            <a:ext cx="2456487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ЗАГАДКА №7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Горд он без причины, ведь учит он считать машины, чтобы они трудились сами согласно заданной программе.</a:t>
            </a:r>
            <a:endParaRPr lang="ru-RU" dirty="0"/>
          </a:p>
        </p:txBody>
      </p:sp>
      <p:pic>
        <p:nvPicPr>
          <p:cNvPr id="5122" name="Picture 2" descr="C:\Users\я\Desktop\фото к загадкам\программист.jpg">
            <a:hlinkClick r:id="rId2" action="ppaction://hlinksldjump">
              <a:snd r:embed="rId3" name="drumroll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429000"/>
            <a:ext cx="1656184" cy="3024336"/>
          </a:xfrm>
          <a:prstGeom prst="rect">
            <a:avLst/>
          </a:prstGeom>
          <a:noFill/>
        </p:spPr>
      </p:pic>
      <p:pic>
        <p:nvPicPr>
          <p:cNvPr id="5123" name="Picture 3" descr="C:\Users\я\Desktop\фото к загадкам\_ (1).jpg">
            <a:hlinkClick r:id="rId5" action="ppaction://hlinksldjump">
              <a:snd r:embed="rId6" name="explode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3429000"/>
            <a:ext cx="1845940" cy="3096344"/>
          </a:xfrm>
          <a:prstGeom prst="rect">
            <a:avLst/>
          </a:prstGeom>
          <a:noFill/>
        </p:spPr>
      </p:pic>
      <p:pic>
        <p:nvPicPr>
          <p:cNvPr id="5124" name="Picture 4" descr="C:\Users\я\Desktop\фото к загадкам\_ (2).jpg">
            <a:hlinkClick r:id="rId5" action="ppaction://hlinksldjump">
              <a:snd r:embed="rId6" name="explode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192" y="3429000"/>
            <a:ext cx="1728192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 неверный попробуй еще раз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11961" y="1977510"/>
            <a:ext cx="37551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</a:rPr>
              <a:t>Нажми на котенка</a:t>
            </a:r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10" name="Picture 2" descr="http://content.foto.mail.ru/mail/babchani/_animated/i-1113.gif">
            <a:hlinkClick r:id="" action="ppaction://hlinkshowjump?jump=previousslide">
              <a:snd r:embed="rId2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140968"/>
            <a:ext cx="2808312" cy="3179221"/>
          </a:xfrm>
          <a:prstGeom prst="rect">
            <a:avLst/>
          </a:prstGeom>
          <a:noFill/>
        </p:spPr>
      </p:pic>
      <p:sp>
        <p:nvSpPr>
          <p:cNvPr id="11" name="Выгнутая влево стрелка 10"/>
          <p:cNvSpPr/>
          <p:nvPr/>
        </p:nvSpPr>
        <p:spPr>
          <a:xfrm flipH="1">
            <a:off x="4644008" y="2780928"/>
            <a:ext cx="4104456" cy="1800200"/>
          </a:xfrm>
          <a:prstGeom prst="curvedRightArrow">
            <a:avLst/>
          </a:prstGeom>
          <a:solidFill>
            <a:srgbClr val="BF0B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Отлично !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Ты  отгадал  седьмую загадку.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Это ПРОГРАММИСТ</a:t>
            </a:r>
            <a:endParaRPr lang="ru-RU" dirty="0"/>
          </a:p>
        </p:txBody>
      </p:sp>
      <p:pic>
        <p:nvPicPr>
          <p:cNvPr id="4" name="Picture 2" descr="C:\Users\я\Desktop\фото к загадкам\программис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04864"/>
            <a:ext cx="2494012" cy="4104456"/>
          </a:xfrm>
          <a:prstGeom prst="rect">
            <a:avLst/>
          </a:prstGeom>
          <a:noFill/>
        </p:spPr>
      </p:pic>
      <p:pic>
        <p:nvPicPr>
          <p:cNvPr id="5" name="Picture 2" descr="http://content.foto.mail.ru/mail/babchani/_animated/i-1113.gif">
            <a:hlinkClick r:id="" action="ppaction://hlinkshowjump?jump=nextslide">
              <a:snd r:embed="rId3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573016"/>
            <a:ext cx="2456487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ЗАГАДКА №8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Есть у него черпак, печь, кастрюля и </a:t>
            </a:r>
            <a:r>
              <a:rPr lang="ru-RU" dirty="0" err="1" smtClean="0"/>
              <a:t>дуршлак</a:t>
            </a:r>
            <a:r>
              <a:rPr lang="ru-RU" dirty="0" smtClean="0"/>
              <a:t>. Будет деткам на обед суп, картошка и рулет.</a:t>
            </a:r>
            <a:endParaRPr lang="ru-RU" dirty="0"/>
          </a:p>
        </p:txBody>
      </p:sp>
      <p:pic>
        <p:nvPicPr>
          <p:cNvPr id="7170" name="Picture 2" descr="C:\Users\я\Desktop\фото к загадкам\i (1).jpg">
            <a:hlinkClick r:id="rId2" action="ppaction://hlinksldjump">
              <a:snd r:embed="rId3" name="drumroll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645024"/>
            <a:ext cx="1766689" cy="2664296"/>
          </a:xfrm>
          <a:prstGeom prst="rect">
            <a:avLst/>
          </a:prstGeom>
          <a:noFill/>
        </p:spPr>
      </p:pic>
      <p:pic>
        <p:nvPicPr>
          <p:cNvPr id="7171" name="Picture 3" descr="C:\Users\я\Desktop\фото к загадкам\i (4).jpg">
            <a:hlinkClick r:id="rId5" action="ppaction://hlinksldjump">
              <a:snd r:embed="rId6" name="explode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3645024"/>
            <a:ext cx="1512565" cy="2592288"/>
          </a:xfrm>
          <a:prstGeom prst="rect">
            <a:avLst/>
          </a:prstGeom>
          <a:noFill/>
        </p:spPr>
      </p:pic>
      <p:pic>
        <p:nvPicPr>
          <p:cNvPr id="7172" name="Picture 4" descr="C:\Users\я\Desktop\фото к загадкам\i (5).jpg">
            <a:hlinkClick r:id="rId5" action="ppaction://hlinksldjump">
              <a:snd r:embed="rId6" name="explode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3573016"/>
            <a:ext cx="1632198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 неверный попробуй еще раз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11961" y="1977510"/>
            <a:ext cx="37551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</a:rPr>
              <a:t>Нажми на котенка</a:t>
            </a:r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10" name="Picture 2" descr="http://content.foto.mail.ru/mail/babchani/_animated/i-1113.gif">
            <a:hlinkClick r:id="" action="ppaction://hlinkshowjump?jump=previousslide">
              <a:snd r:embed="rId2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140968"/>
            <a:ext cx="2808312" cy="3179221"/>
          </a:xfrm>
          <a:prstGeom prst="rect">
            <a:avLst/>
          </a:prstGeom>
          <a:noFill/>
        </p:spPr>
      </p:pic>
      <p:sp>
        <p:nvSpPr>
          <p:cNvPr id="11" name="Выгнутая влево стрелка 10"/>
          <p:cNvSpPr/>
          <p:nvPr/>
        </p:nvSpPr>
        <p:spPr>
          <a:xfrm flipH="1">
            <a:off x="4644008" y="2780928"/>
            <a:ext cx="4104456" cy="1800200"/>
          </a:xfrm>
          <a:prstGeom prst="curvedRightArrow">
            <a:avLst/>
          </a:prstGeom>
          <a:solidFill>
            <a:srgbClr val="BF0B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Отлично !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Ты  отгадал  восьмую загадку.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Это ПОВАР</a:t>
            </a:r>
            <a:endParaRPr lang="ru-RU" dirty="0"/>
          </a:p>
        </p:txBody>
      </p:sp>
      <p:pic>
        <p:nvPicPr>
          <p:cNvPr id="4" name="Picture 2" descr="C:\Users\я\Desktop\фото к загадкам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04864"/>
            <a:ext cx="2736304" cy="3888432"/>
          </a:xfrm>
          <a:prstGeom prst="rect">
            <a:avLst/>
          </a:prstGeom>
          <a:noFill/>
        </p:spPr>
      </p:pic>
      <p:pic>
        <p:nvPicPr>
          <p:cNvPr id="5" name="Picture 2" descr="http://content.foto.mail.ru/mail/babchani/_animated/i-1113.gif">
            <a:hlinkClick r:id="" action="ppaction://hlinkshowjump?jump=nextslide">
              <a:snd r:embed="rId3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573016"/>
            <a:ext cx="2456487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ЗАГАДКА №9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Опасный огонь и коварный, где он там повсюду беда, но смелый, отважный его побеждает всегда.</a:t>
            </a:r>
            <a:endParaRPr lang="ru-RU" dirty="0"/>
          </a:p>
        </p:txBody>
      </p:sp>
      <p:pic>
        <p:nvPicPr>
          <p:cNvPr id="8194" name="Picture 2" descr="C:\Users\я\Desktop\фото к загадкам\i (6).jpg">
            <a:hlinkClick r:id="rId2" action="ppaction://hlinksldjump">
              <a:snd r:embed="rId3" name="drumroll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356992"/>
            <a:ext cx="2265040" cy="3024336"/>
          </a:xfrm>
          <a:prstGeom prst="rect">
            <a:avLst/>
          </a:prstGeom>
          <a:noFill/>
        </p:spPr>
      </p:pic>
      <p:pic>
        <p:nvPicPr>
          <p:cNvPr id="8195" name="Picture 3" descr="C:\Users\я\Desktop\фото к загадкам\i (3).jpg">
            <a:hlinkClick r:id="rId5" action="ppaction://hlinksldjump">
              <a:snd r:embed="rId6" name="explode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3501008"/>
            <a:ext cx="2205608" cy="2808312"/>
          </a:xfrm>
          <a:prstGeom prst="rect">
            <a:avLst/>
          </a:prstGeom>
          <a:noFill/>
        </p:spPr>
      </p:pic>
      <p:pic>
        <p:nvPicPr>
          <p:cNvPr id="8196" name="Picture 4" descr="C:\Users\я\Desktop\фото к загадкам\_.jpg">
            <a:hlinkClick r:id="rId5" action="ppaction://hlinksldjump">
              <a:snd r:embed="rId6" name="explode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72200" y="3429000"/>
            <a:ext cx="2016224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 неверный попробуй еще раз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11961" y="1977510"/>
            <a:ext cx="37551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</a:rPr>
              <a:t>Нажми на котенка</a:t>
            </a:r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10" name="Picture 2" descr="http://content.foto.mail.ru/mail/babchani/_animated/i-1113.gif">
            <a:hlinkClick r:id="" action="ppaction://hlinkshowjump?jump=previousslide">
              <a:snd r:embed="rId2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140968"/>
            <a:ext cx="2808312" cy="3179221"/>
          </a:xfrm>
          <a:prstGeom prst="rect">
            <a:avLst/>
          </a:prstGeom>
          <a:noFill/>
        </p:spPr>
      </p:pic>
      <p:sp>
        <p:nvSpPr>
          <p:cNvPr id="11" name="Выгнутая влево стрелка 10"/>
          <p:cNvSpPr/>
          <p:nvPr/>
        </p:nvSpPr>
        <p:spPr>
          <a:xfrm flipH="1">
            <a:off x="4644008" y="2780928"/>
            <a:ext cx="4104456" cy="1800200"/>
          </a:xfrm>
          <a:prstGeom prst="curvedRightArrow">
            <a:avLst/>
          </a:prstGeom>
          <a:solidFill>
            <a:srgbClr val="BF0B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Отлично !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Ты  отгадал  девятую загадку.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Это ПОЖАРНИК</a:t>
            </a:r>
            <a:endParaRPr lang="ru-RU" dirty="0"/>
          </a:p>
        </p:txBody>
      </p:sp>
      <p:pic>
        <p:nvPicPr>
          <p:cNvPr id="4" name="Picture 2" descr="C:\Users\я\Desktop\фото к загадкам\i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060848"/>
            <a:ext cx="2896716" cy="4320480"/>
          </a:xfrm>
          <a:prstGeom prst="rect">
            <a:avLst/>
          </a:prstGeom>
          <a:noFill/>
        </p:spPr>
      </p:pic>
      <p:pic>
        <p:nvPicPr>
          <p:cNvPr id="5" name="Picture 2" descr="http://content.foto.mail.ru/mail/babchani/_animated/i-1113.gif">
            <a:hlinkClick r:id="" action="ppaction://hlinkshowjump?jump=nextslide">
              <a:snd r:embed="rId3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8965" y="3717032"/>
            <a:ext cx="2265666" cy="2564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Загадка №1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горлышко болит, он нас вылечить спешит. Даст микстуру он и скоро будем снова мы здоровы</a:t>
            </a:r>
            <a:endParaRPr lang="ru-RU" dirty="0"/>
          </a:p>
        </p:txBody>
      </p:sp>
      <p:pic>
        <p:nvPicPr>
          <p:cNvPr id="1026" name="Picture 2" descr="C:\Users\я\Desktop\фото к загадкам\_ (1).jpg">
            <a:hlinkClick r:id="rId2" action="ppaction://hlinksldjump">
              <a:snd r:embed="rId3" name="explode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29050" y="3284984"/>
            <a:ext cx="1485900" cy="2952328"/>
          </a:xfrm>
          <a:prstGeom prst="rect">
            <a:avLst/>
          </a:prstGeom>
          <a:noFill/>
        </p:spPr>
      </p:pic>
      <p:pic>
        <p:nvPicPr>
          <p:cNvPr id="1027" name="Picture 3" descr="C:\Users\я\Desktop\фото к загадкам\_ (2).jpg">
            <a:hlinkClick r:id="rId2" action="ppaction://hlinksldjump">
              <a:snd r:embed="rId3" name="explode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22220">
            <a:off x="626421" y="3434879"/>
            <a:ext cx="2446063" cy="2768710"/>
          </a:xfrm>
          <a:prstGeom prst="rect">
            <a:avLst/>
          </a:prstGeom>
          <a:noFill/>
        </p:spPr>
      </p:pic>
      <p:pic>
        <p:nvPicPr>
          <p:cNvPr id="1028" name="Picture 4" descr="C:\Users\я\Desktop\фото к загадкам\_.jpg">
            <a:hlinkClick r:id="rId6" action="ppaction://hlinksldjump">
              <a:snd r:embed="rId7" name="drumroll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4" y="3212976"/>
            <a:ext cx="2592288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332656"/>
            <a:ext cx="6120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Отлично справился с заданием, 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Ты все загадки разгадал.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Свои ты знания проверил,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Ответы точно показал</a:t>
            </a:r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!</a:t>
            </a:r>
          </a:p>
        </p:txBody>
      </p:sp>
      <p:pic>
        <p:nvPicPr>
          <p:cNvPr id="34824" name="Picture 8" descr="http://m-elenka.com/wp-content/uploads/2011/10/fon_osen_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43350" cy="3448051"/>
          </a:xfrm>
          <a:prstGeom prst="rect">
            <a:avLst/>
          </a:prstGeom>
          <a:noFill/>
        </p:spPr>
      </p:pic>
      <p:pic>
        <p:nvPicPr>
          <p:cNvPr id="8" name="Picture 8" descr="http://m-elenka.com/wp-content/uploads/2011/10/fon_osen_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908720"/>
            <a:ext cx="3943350" cy="3448051"/>
          </a:xfrm>
          <a:prstGeom prst="rect">
            <a:avLst/>
          </a:prstGeom>
          <a:noFill/>
        </p:spPr>
      </p:pic>
      <p:pic>
        <p:nvPicPr>
          <p:cNvPr id="9" name="Picture 8" descr="http://m-elenka.com/wp-content/uploads/2011/10/fon_osen_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96952"/>
            <a:ext cx="3943350" cy="3448051"/>
          </a:xfrm>
          <a:prstGeom prst="rect">
            <a:avLst/>
          </a:prstGeom>
          <a:noFill/>
        </p:spPr>
      </p:pic>
      <p:pic>
        <p:nvPicPr>
          <p:cNvPr id="10" name="Picture 8" descr="http://m-elenka.com/wp-content/uploads/2011/10/fon_osen_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0"/>
            <a:ext cx="3943350" cy="3448051"/>
          </a:xfrm>
          <a:prstGeom prst="rect">
            <a:avLst/>
          </a:prstGeom>
          <a:noFill/>
        </p:spPr>
      </p:pic>
      <p:pic>
        <p:nvPicPr>
          <p:cNvPr id="11" name="Picture 8" descr="http://m-elenka.com/wp-content/uploads/2011/10/fon_osen_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68960"/>
            <a:ext cx="3943350" cy="3448051"/>
          </a:xfrm>
          <a:prstGeom prst="rect">
            <a:avLst/>
          </a:prstGeom>
          <a:noFill/>
        </p:spPr>
      </p:pic>
      <p:pic>
        <p:nvPicPr>
          <p:cNvPr id="12" name="Picture 2" descr="http://content.foto.mail.ru/mail/babchani/_animated/i-1113.gif">
            <a:hlinkClick r:id="rId3" action="ppaction://hlinksldjump">
              <a:snd r:embed="rId4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4077072"/>
            <a:ext cx="2456487" cy="278092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 неверный попробуй еще раз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11961" y="1977510"/>
            <a:ext cx="37551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</a:rPr>
              <a:t>Нажми на котенка</a:t>
            </a:r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10" name="Picture 2" descr="http://content.foto.mail.ru/mail/babchani/_animated/i-1113.gif">
            <a:hlinkClick r:id="rId2" action="ppaction://hlinksldjump">
              <a:snd r:embed="rId3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140968"/>
            <a:ext cx="2808312" cy="3179221"/>
          </a:xfrm>
          <a:prstGeom prst="rect">
            <a:avLst/>
          </a:prstGeom>
          <a:noFill/>
        </p:spPr>
      </p:pic>
      <p:sp>
        <p:nvSpPr>
          <p:cNvPr id="11" name="Выгнутая влево стрелка 10"/>
          <p:cNvSpPr/>
          <p:nvPr/>
        </p:nvSpPr>
        <p:spPr>
          <a:xfrm flipH="1">
            <a:off x="4644008" y="2780928"/>
            <a:ext cx="4104456" cy="1800200"/>
          </a:xfrm>
          <a:prstGeom prst="curvedRightArrow">
            <a:avLst/>
          </a:prstGeom>
          <a:solidFill>
            <a:srgbClr val="BF0B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Отлично !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Ты  отгадал  первую загадку.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Это ВРАЧ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Picture 4" descr="C:\Users\я\Desktop\фото к загадкам\_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2880320" cy="4248472"/>
          </a:xfrm>
          <a:prstGeom prst="rect">
            <a:avLst/>
          </a:prstGeom>
          <a:noFill/>
        </p:spPr>
      </p:pic>
      <p:pic>
        <p:nvPicPr>
          <p:cNvPr id="6" name="Picture 2" descr="http://content.foto.mail.ru/mail/babchani/_animated/i-1113.gif">
            <a:hlinkClick r:id="" action="ppaction://hlinkshowjump?jump=nextslide">
              <a:snd r:embed="rId3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573016"/>
            <a:ext cx="2456487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Загадка №2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 строит новый дом: кладет кирпич за кирпичом! Там будет жить моя семья, отец, братишка, мама и я!</a:t>
            </a:r>
            <a:endParaRPr lang="ru-RU" dirty="0"/>
          </a:p>
        </p:txBody>
      </p:sp>
      <p:pic>
        <p:nvPicPr>
          <p:cNvPr id="1026" name="Picture 2" descr="C:\Users\я\Desktop\фото к загадкам\_ (1).jpg">
            <a:hlinkClick r:id="rId2" action="ppaction://hlinksldjump">
              <a:snd r:embed="rId3" name="drumroll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212976"/>
            <a:ext cx="1656184" cy="3168352"/>
          </a:xfrm>
          <a:prstGeom prst="rect">
            <a:avLst/>
          </a:prstGeom>
          <a:noFill/>
        </p:spPr>
      </p:pic>
      <p:pic>
        <p:nvPicPr>
          <p:cNvPr id="1027" name="Picture 3" descr="C:\Users\я\Desktop\фото к загадкам\учитель.jpg">
            <a:hlinkClick r:id="rId5" action="ppaction://hlinksldjump">
              <a:snd r:embed="rId6" name="explode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7904" y="3212976"/>
            <a:ext cx="1584176" cy="3240360"/>
          </a:xfrm>
          <a:prstGeom prst="rect">
            <a:avLst/>
          </a:prstGeom>
          <a:noFill/>
        </p:spPr>
      </p:pic>
      <p:pic>
        <p:nvPicPr>
          <p:cNvPr id="1028" name="Picture 4" descr="C:\Users\я\Desktop\фото к загадкам\_.jpg">
            <a:hlinkClick r:id="rId5" action="ppaction://hlinksldjump">
              <a:snd r:embed="rId6" name="explode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72200" y="3140968"/>
            <a:ext cx="1656184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 неверный попробуй еще раз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11961" y="1977510"/>
            <a:ext cx="37551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</a:rPr>
              <a:t>Нажми на котенка</a:t>
            </a:r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10" name="Picture 2" descr="http://content.foto.mail.ru/mail/babchani/_animated/i-1113.gif">
            <a:hlinkClick r:id="" action="ppaction://hlinkshowjump?jump=previousslide">
              <a:snd r:embed="rId2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140968"/>
            <a:ext cx="2808312" cy="3179221"/>
          </a:xfrm>
          <a:prstGeom prst="rect">
            <a:avLst/>
          </a:prstGeom>
          <a:noFill/>
        </p:spPr>
      </p:pic>
      <p:sp>
        <p:nvSpPr>
          <p:cNvPr id="11" name="Выгнутая влево стрелка 10"/>
          <p:cNvSpPr/>
          <p:nvPr/>
        </p:nvSpPr>
        <p:spPr>
          <a:xfrm flipH="1">
            <a:off x="4644008" y="2780928"/>
            <a:ext cx="4104456" cy="1800200"/>
          </a:xfrm>
          <a:prstGeom prst="curvedRightArrow">
            <a:avLst/>
          </a:prstGeom>
          <a:solidFill>
            <a:srgbClr val="BF0B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Отлично !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Ты  отгадал вторую загадку.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Это СТРОИТЕЛЬ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Picture 2" descr="C:\Users\я\Desktop\фото к загадкам\_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2376264" cy="3888432"/>
          </a:xfrm>
          <a:prstGeom prst="rect">
            <a:avLst/>
          </a:prstGeom>
          <a:noFill/>
        </p:spPr>
      </p:pic>
      <p:pic>
        <p:nvPicPr>
          <p:cNvPr id="5" name="Picture 2" descr="http://content.foto.mail.ru/mail/babchani/_animated/i-1113.gif">
            <a:hlinkClick r:id="" action="ppaction://hlinkshowjump?jump=nextslide">
              <a:snd r:embed="rId3" name="chimes.wav"/>
            </a:hlinkClick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573016"/>
            <a:ext cx="2456487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ЗАГАДКА №3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надо сделать стрижку, мы к нему идем, пострижет он и причешет, и завьет на бигуди.</a:t>
            </a:r>
            <a:endParaRPr lang="ru-RU" dirty="0"/>
          </a:p>
        </p:txBody>
      </p:sp>
      <p:pic>
        <p:nvPicPr>
          <p:cNvPr id="1026" name="Picture 2" descr="C:\Users\я\Desktop\фото к загадкам\i (4).jpg">
            <a:hlinkClick r:id="rId2" action="ppaction://hlinksldjump">
              <a:snd r:embed="rId3" name="drumroll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068960"/>
            <a:ext cx="1728192" cy="3024336"/>
          </a:xfrm>
          <a:prstGeom prst="rect">
            <a:avLst/>
          </a:prstGeom>
          <a:noFill/>
        </p:spPr>
      </p:pic>
      <p:pic>
        <p:nvPicPr>
          <p:cNvPr id="1027" name="Picture 3" descr="C:\Users\я\Desktop\фото к загадкам\i (2).jpg">
            <a:hlinkClick r:id="rId5" action="ppaction://hlinksldjump">
              <a:snd r:embed="rId6" name="explode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3356992"/>
            <a:ext cx="2088232" cy="2880320"/>
          </a:xfrm>
          <a:prstGeom prst="rect">
            <a:avLst/>
          </a:prstGeom>
          <a:noFill/>
        </p:spPr>
      </p:pic>
      <p:pic>
        <p:nvPicPr>
          <p:cNvPr id="1028" name="Picture 4" descr="C:\Users\я\Desktop\фото к загадкам\i.jpg">
            <a:hlinkClick r:id="rId5" action="ppaction://hlinksldjump">
              <a:snd r:embed="rId6" name="explode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3068960"/>
            <a:ext cx="1440160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308</Words>
  <Application>Microsoft Office PowerPoint</Application>
  <PresentationFormat>Экран (4:3)</PresentationFormat>
  <Paragraphs>51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ИГРА  мамины и папины ПРОФЕССИИ</vt:lpstr>
      <vt:lpstr>Правила игры: прослушав загадку, нажми на картинку- ответ, если ответ неверный попробуй еще раз. В этой игре тебе поможет смешной котенок. Нажав на него ты можешь повторить попытку и отгадать загадку</vt:lpstr>
      <vt:lpstr>Загадка №1 </vt:lpstr>
      <vt:lpstr>Ответ неверный попробуй еще раз</vt:lpstr>
      <vt:lpstr>Отлично ! Ты  отгадал  первую загадку. Это ВРАЧ</vt:lpstr>
      <vt:lpstr>Загадка №2</vt:lpstr>
      <vt:lpstr>Ответ неверный попробуй еще раз</vt:lpstr>
      <vt:lpstr>Отлично ! Ты  отгадал вторую загадку. Это СТРОИТЕЛЬ</vt:lpstr>
      <vt:lpstr>ЗАГАДКА №3</vt:lpstr>
      <vt:lpstr>Ответ неверный попробуй еще раз</vt:lpstr>
      <vt:lpstr>  Отлично ! Ты  отгадал  третью загадку. Это ПАРИКМАХЕР </vt:lpstr>
      <vt:lpstr>ЗАГАДКА №4</vt:lpstr>
      <vt:lpstr>Ответ неверный попробуй еще раз</vt:lpstr>
      <vt:lpstr>Отлично ! Ты  отгадал  четвертую загадку. Это ПОРТНИХА</vt:lpstr>
      <vt:lpstr>ЗАГАДКА №5</vt:lpstr>
      <vt:lpstr>Ответ неверный попробуй еще раз</vt:lpstr>
      <vt:lpstr>Отлично ! Ты  отгадал  пятую загадку. Это ПИЛОТ</vt:lpstr>
      <vt:lpstr>ЗАГАДКА №6</vt:lpstr>
      <vt:lpstr>Ответ неверный попробуй еще раз</vt:lpstr>
      <vt:lpstr>Отлично ! Ты  отгадал  шестую загадку. Это ПРОДАВЕЦ</vt:lpstr>
      <vt:lpstr>ЗАГАДКА №7</vt:lpstr>
      <vt:lpstr>Ответ неверный попробуй еще раз</vt:lpstr>
      <vt:lpstr>Отлично ! Ты  отгадал  седьмую загадку. Это ПРОГРАММИСТ</vt:lpstr>
      <vt:lpstr>ЗАГАДКА №8</vt:lpstr>
      <vt:lpstr>Ответ неверный попробуй еще раз</vt:lpstr>
      <vt:lpstr>Отлично ! Ты  отгадал  восьмую загадку. Это ПОВАР</vt:lpstr>
      <vt:lpstr>ЗАГАДКА №9</vt:lpstr>
      <vt:lpstr>Ответ неверный попробуй еще раз</vt:lpstr>
      <vt:lpstr>Отлично ! Ты  отгадал  девятую загадку. Это ПОЖАРНИК</vt:lpstr>
      <vt:lpstr>Слайд 30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Отгадай загадку  Покажи отгадку</dc:title>
  <dc:creator>я</dc:creator>
  <cp:lastModifiedBy>я</cp:lastModifiedBy>
  <cp:revision>31</cp:revision>
  <dcterms:created xsi:type="dcterms:W3CDTF">2013-02-20T06:34:36Z</dcterms:created>
  <dcterms:modified xsi:type="dcterms:W3CDTF">2013-02-21T06:23:58Z</dcterms:modified>
</cp:coreProperties>
</file>