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Пересказ рассказа</a:t>
            </a:r>
            <a:br>
              <a:rPr lang="ru-RU" dirty="0" smtClean="0"/>
            </a:br>
            <a:r>
              <a:rPr lang="ru-RU" dirty="0" err="1" smtClean="0"/>
              <a:t>В.Бианки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«Купание медвежат»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157192"/>
            <a:ext cx="7772400" cy="91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Воспитатель МБДОУ №34</a:t>
            </a:r>
          </a:p>
          <a:p>
            <a:r>
              <a:rPr lang="ru-RU" dirty="0" smtClean="0"/>
              <a:t>«Колокольчик»</a:t>
            </a:r>
          </a:p>
          <a:p>
            <a:r>
              <a:rPr lang="ru-RU" dirty="0" smtClean="0"/>
              <a:t>Екимова Вероника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51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183880" cy="34563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Цель: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Обучение связному последовательному пересказу текста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Задачи:</a:t>
            </a:r>
            <a:r>
              <a:rPr lang="ru-RU" sz="1600" dirty="0" smtClean="0">
                <a:solidFill>
                  <a:schemeClr val="accent1"/>
                </a:solidFill>
              </a:rPr>
              <a:t/>
            </a:r>
            <a:br>
              <a:rPr lang="ru-RU" sz="1600" dirty="0" smtClean="0">
                <a:solidFill>
                  <a:schemeClr val="accent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1. Учить целостно и эмоционально воспринимать произведение с природоведческим содержанием.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2. Учить создавать самостоятельно сложные предложения.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3. Формировать связную речь, зрительную память, мышление, координацию движений, мелкую моторику рук.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7106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Из леса вышла большая медведица и два веселых медвежонка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фото\DSC_0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408712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Медведица схватила одного медвежонка за шиворот и давай окунать в речку.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</p:spTree>
    <p:extLst>
      <p:ext uri="{BB962C8B-B14F-4D97-AF65-F5344CB8AC3E}">
        <p14:creationId xmlns:p14="http://schemas.microsoft.com/office/powerpoint/2010/main" val="2761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Другой медвежонок испугался и убежал в лес.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</p:spTree>
    <p:extLst>
      <p:ext uri="{BB962C8B-B14F-4D97-AF65-F5344CB8AC3E}">
        <p14:creationId xmlns:p14="http://schemas.microsoft.com/office/powerpoint/2010/main" val="28387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Мать догнала его, надавала шлепков,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</p:spTree>
    <p:extLst>
      <p:ext uri="{BB962C8B-B14F-4D97-AF65-F5344CB8AC3E}">
        <p14:creationId xmlns:p14="http://schemas.microsoft.com/office/powerpoint/2010/main" val="20879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а потом его в воду.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</p:spTree>
    <p:extLst>
      <p:ext uri="{BB962C8B-B14F-4D97-AF65-F5344CB8AC3E}">
        <p14:creationId xmlns:p14="http://schemas.microsoft.com/office/powerpoint/2010/main" val="32051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Медвежата остались довольны купанием.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</p:spTree>
    <p:extLst>
      <p:ext uri="{BB962C8B-B14F-4D97-AF65-F5344CB8AC3E}">
        <p14:creationId xmlns:p14="http://schemas.microsoft.com/office/powerpoint/2010/main" val="3320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Конец!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530225"/>
            <a:ext cx="6281737" cy="4187825"/>
          </a:xfrm>
        </p:spPr>
      </p:pic>
    </p:spTree>
    <p:extLst>
      <p:ext uri="{BB962C8B-B14F-4D97-AF65-F5344CB8AC3E}">
        <p14:creationId xmlns:p14="http://schemas.microsoft.com/office/powerpoint/2010/main" val="19806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1282</TotalTime>
  <Words>70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Пересказ рассказа В.Бианки  «Купание медвежат»</vt:lpstr>
      <vt:lpstr>Цель: Обучение связному последовательному пересказу текста  Задачи: 1. Учить целостно и эмоционально воспринимать произведение с природоведческим содержанием. 2. Учить создавать самостоятельно сложные предложения. 3. Формировать связную речь, зрительную память, мышление, координацию движений, мелкую моторику рук.</vt:lpstr>
      <vt:lpstr>Из леса вышла большая медведица и два веселых медвежонка</vt:lpstr>
      <vt:lpstr>Медведица схватила одного медвежонка за шиворот и давай окунать в речку.</vt:lpstr>
      <vt:lpstr>Другой медвежонок испугался и убежал в лес.</vt:lpstr>
      <vt:lpstr>Мать догнала его, надавала шлепков,</vt:lpstr>
      <vt:lpstr>а потом его в воду.</vt:lpstr>
      <vt:lpstr>Медвежата остались довольны купанием.</vt:lpstr>
      <vt:lpstr>Конец!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7</cp:revision>
  <dcterms:created xsi:type="dcterms:W3CDTF">2014-10-25T16:40:17Z</dcterms:created>
  <dcterms:modified xsi:type="dcterms:W3CDTF">2014-10-27T13:23:33Z</dcterms:modified>
</cp:coreProperties>
</file>