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4" r:id="rId4"/>
    <p:sldId id="262" r:id="rId5"/>
    <p:sldId id="261" r:id="rId6"/>
    <p:sldId id="267" r:id="rId7"/>
    <p:sldId id="268" r:id="rId8"/>
    <p:sldId id="269" r:id="rId9"/>
    <p:sldId id="270" r:id="rId10"/>
    <p:sldId id="271" r:id="rId11"/>
    <p:sldId id="276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86339" autoAdjust="0"/>
  </p:normalViewPr>
  <p:slideViewPr>
    <p:cSldViewPr>
      <p:cViewPr varScale="1">
        <p:scale>
          <a:sx n="64" d="100"/>
          <a:sy n="64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28933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latin typeface="Bookman Old Style" pitchFamily="18" charset="0"/>
              </a:rPr>
              <a:t>МКДОУ БГО Детский сад №7 комбинированного вида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>
                <a:solidFill>
                  <a:schemeClr val="tx2"/>
                </a:solidFill>
                <a:latin typeface="Arial Black" pitchFamily="34" charset="0"/>
              </a:rPr>
              <a:t>«Формирование социально-коммуникативных навыков через экономическое воспитание старших дошкольников»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4557722" cy="163829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Воспитатель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I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 КК: 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Бурова Ирина Владимировна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Documents and Settings\admin\Рабочий стол\Новая папка (2)\SAM_05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2786058"/>
            <a:ext cx="2928926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429264"/>
            <a:ext cx="3778258" cy="64294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Свободная самостоятельная деятельность детей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357826"/>
            <a:ext cx="4286280" cy="804862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Совместная деятельность взрослых и детей</a:t>
            </a:r>
          </a:p>
          <a:p>
            <a:endParaRPr lang="ru-RU" dirty="0"/>
          </a:p>
        </p:txBody>
      </p:sp>
      <p:pic>
        <p:nvPicPr>
          <p:cNvPr id="7170" name="Picture 2" descr="G:\фото Ирины\SAM_0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929090" cy="457203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098" name="Picture 2" descr="http://www.fun4child.ru/uploads/posts/2011-01/1294274995_p22_p22_img_3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4143404" cy="457203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0232" y="214290"/>
            <a:ext cx="4929222" cy="642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Задачи для родителей: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noFill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285860"/>
            <a:ext cx="2428892" cy="13573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Ребенок должен понять разницу между понятиями «хочу»и «могу».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1285860"/>
            <a:ext cx="2428892" cy="13573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Ребенок должен понять, что любые ресурсы, в том числе и деньги, ограничены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1285860"/>
            <a:ext cx="2357454" cy="13573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Ребенок должен понять, что планирование позволяет сберечь деньги.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2928934"/>
            <a:ext cx="6715172" cy="64294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Ребенок должен понять, что он является важной частью семьи и другие члены семьи рассчитывают на него.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857488" y="92867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322761" y="110647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2571736" y="2714620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5536413" y="892951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5750727" y="260746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9" name="Picture 2" descr="C:\Documents and Settings\admin\Рабочий стол\слайд 11\SAM_07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786190"/>
            <a:ext cx="3357586" cy="27146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" name="Рисунок 39" descr="http://img.happy-giraffe.ru/thumbs/580x1000/15570/71d389ed329231b79e2c09b5609c2ea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3498424" cy="267478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57" name="Прямая со стрелкой 56"/>
          <p:cNvCxnSpPr>
            <a:stCxn id="8" idx="2"/>
          </p:cNvCxnSpPr>
          <p:nvPr/>
        </p:nvCxnSpPr>
        <p:spPr>
          <a:xfrm rot="5400000">
            <a:off x="4286248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6626" name="Picture 2" descr="http://serpuhov-city.com/uploads/posts/2014-08/1406878415_deng8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450057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фото Ирины\поход в магазин\SAM_05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85728"/>
            <a:ext cx="3357586" cy="32861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0" name="Picture 4" descr="G:\фото Ирины\поход в магазин\SAM_05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357166"/>
            <a:ext cx="3524248" cy="328614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221" name="Picture 5" descr="G:\фото Ирины\поход в магазин\SAM_05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3643314"/>
            <a:ext cx="3357586" cy="292895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&amp;Scy;&amp;mcy;&amp;acy;&amp;jcy;&amp;lcy;&amp;icy;&amp;kcy;1 - &amp;Mcy;&amp;ucy;&amp;ncy;&amp;icy;&amp;tscy;&amp;icy;&amp;pcy;&amp;acy;&amp;lcy;&amp;softcy;&amp;ncy;&amp;ocy;&amp;iecy; &amp;ocy;&amp;bcy;&amp;shchcy;&amp;iecy;&amp;ocy;&amp;bcy;&amp;rcy;&amp;acy;&amp;zcy;&amp;ocy;&amp;vcy;&amp;acy;&amp;tcy;&amp;iecy;&amp;lcy;&amp;softcy;&amp;ncy;&amp;ocy;&amp;iecy; &amp;ucy;&amp;chcy;&amp;rcy;&amp;iecy;&amp;zhcy;&amp;dcy;&amp;iecy;&amp;ncy;&amp;icy;&amp;iecy; `&amp;Kcy;&amp;acy;&amp;mcy;&amp;iecy;&amp;ncy;&amp;ncy;&amp;ocy;&amp;scy;&amp;acy;&amp;rcy;&amp;mcy;&amp;icy;&amp;ncy;&amp;scy;&amp;kcy;&amp;acy;&amp;yacy; &amp;scy;&amp;rcy;&amp;iecy;&amp;dcy;&amp;ncy;&amp;yacy;&amp;yacy; &amp;ocy;&amp;bcy;&amp;shchcy;&amp;iecy;&amp;ocy;&amp;bcy;&amp;rcy;&amp;acy;&amp;zcy;&amp;ocy;&amp;vcy;&amp;acy;&amp;tcy;&amp;iecy;&amp;lcy;&amp;softcy;&amp;ncy;&amp;acy;&amp;yacy; &amp;shcy;&amp;kcy;&amp;ocy;&amp;lcy;&amp;acy;`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928802"/>
            <a:ext cx="4857784" cy="4119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опасный интернет детям - PCNEWS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14752"/>
            <a:ext cx="4071934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Современная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социокультурная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среда развития ребенка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Большая открытость мира и доступность его познания для ребенка, больше источников информации (телевидение, интернет, большое количество игр и игрушек), агрессивность доступной для ребенка информации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Быстрая изменяемость окружающего мира, новая методология познания мира,                                  овладение ребенком комплексным       инструментарием познания мира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Социально-коммуникативное развитие согласно ФГОС ДО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Дети и деньги // ROSTOV.KP.RU Комсомольская правда в Ростове-на-Дону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4714876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714488"/>
            <a:ext cx="4757742" cy="4786346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присвоение норм и ценностей, принятых в обществе, включая моральные и нравственные ценности;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развитие общения и взаимодействия ребёнка со взрослыми и сверстниками;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 формирование социально-коммуникативных речевых умений </a:t>
            </a:r>
          </a:p>
          <a:p>
            <a:pPr lvl="0">
              <a:buFont typeface="Wingdings" pitchFamily="2" charset="2"/>
              <a:buChar char="Ø"/>
            </a:pP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Экономика и дошкольник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И снова про телевизор.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475995">
            <a:off x="504942" y="1930011"/>
            <a:ext cx="2666134" cy="2022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 rot="20351004">
            <a:off x="269292" y="1753181"/>
            <a:ext cx="2836849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Реклама по телевизору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 descr="Конспект занятия по профессиям в доу - Большой архив учебников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40377">
            <a:off x="292662" y="4122783"/>
            <a:ext cx="3725054" cy="2875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оспитание детей без наказан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2532">
            <a:off x="4636512" y="4380785"/>
            <a:ext cx="3730940" cy="2596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813329">
            <a:off x="1652498" y="3994226"/>
            <a:ext cx="2428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Различные профессии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 descr="Картинка 8785/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6514">
            <a:off x="5785118" y="1713486"/>
            <a:ext cx="3012427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емейный бюджет Allmoney.kz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4950" y="2214217"/>
            <a:ext cx="2266985" cy="193189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948659" y="1571612"/>
            <a:ext cx="1759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Бюджет семьи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725587">
            <a:off x="4069254" y="4236040"/>
            <a:ext cx="3055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Покупка товара в магазине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5818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«…….Смысл работы по экономическому воспитанию состоит в том, чтобы привить детям правильное отношение к тому, что сделали и делают для них взрослые, уважение к труду людей, благодаря которому создан «предметный мир», облагораживающий жизнь»                                                                 А.Д. Шатова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6000768"/>
            <a:ext cx="7643866" cy="5715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Программа рекомендована Ученым советом Института психолого-педагогических проблем детства  Российской Академии Образования</a:t>
            </a:r>
          </a:p>
          <a:p>
            <a:endParaRPr lang="ru-RU" dirty="0"/>
          </a:p>
        </p:txBody>
      </p:sp>
      <p:pic>
        <p:nvPicPr>
          <p:cNvPr id="5" name="Рисунок 4" descr=" Экономическое образование дошкольника Экономическое воспитание дошкольн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3571900" cy="44291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Деньги: Рабочая тетрадь для подготовки к школе детей 5-6 лет"/>
          <p:cNvPicPr>
            <a:picLocks noGrp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929090" cy="44291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Экономические понятия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лайд 6\Фото1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928670"/>
            <a:ext cx="3643338" cy="350046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4" name="Picture 2" descr="C:\Documents and Settings\admin\Рабочий стол\лайд 6\SAM_05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857232"/>
            <a:ext cx="3857652" cy="335758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6" name="Picture 4" descr="C:\Documents and Settings\admin\Рабочий стол\лайд 6\SAM_05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3429000"/>
            <a:ext cx="3714776" cy="28575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428992" y="6215082"/>
            <a:ext cx="2286016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«Дорого-дешево»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86256"/>
            <a:ext cx="2286016" cy="500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«Выгодно-невыгодно»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4214818"/>
            <a:ext cx="2286016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Хочу-надо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Задачи экономического воспитания: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Экономическое сознание детей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65127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Денежные знаки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admin\Рабочий стол\слайд 7\SAM_05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5025" y="2143116"/>
            <a:ext cx="4141817" cy="407196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9" name="Picture 3" descr="C:\Documents and Settings\admin\Рабочий стол\слайд 8\SAM_07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4357718" cy="407196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714884"/>
            <a:ext cx="4040188" cy="63976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Семейный бюджет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857232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 со взрослыми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admin\Рабочий стол\слайд 11\SAM_05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4041775" cy="40719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3" name="Picture 3" descr="C:\Documents and Settings\admin\Рабочий стол\слайд 11\SAM_05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4040188" cy="37862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286544" cy="6429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Организованная деятельность детей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857892"/>
            <a:ext cx="7858180" cy="590548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Занятия, экскурсии, дидактические игры</a:t>
            </a:r>
          </a:p>
          <a:p>
            <a:endParaRPr lang="ru-RU" dirty="0"/>
          </a:p>
        </p:txBody>
      </p:sp>
      <p:pic>
        <p:nvPicPr>
          <p:cNvPr id="6147" name="Picture 3" descr="C:\Documents and Settings\admin\Рабочий стол\слайд 8\SAM_07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142984"/>
            <a:ext cx="4143404" cy="45434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149" name="Picture 5" descr="C:\Documents and Settings\admin\Рабочий стол\слайд 8\SAM_0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4000528" cy="457201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217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МКДОУ БГО Детский сад №7 комбинированного вида  «Формирование социально-коммуникативных навыков через экономическое воспитание старших дошкольников» </vt:lpstr>
      <vt:lpstr>Современная социокультурная среда развития ребенка</vt:lpstr>
      <vt:lpstr>Социально-коммуникативное развитие согласно ФГОС ДО</vt:lpstr>
      <vt:lpstr>Экономика и дошкольник</vt:lpstr>
      <vt:lpstr>        «…….Смысл работы по экономическому воспитанию состоит в том, чтобы привить детям правильное отношение к тому, что сделали и делают для них взрослые, уважение к труду людей, благодаря которому создан «предметный мир», облагораживающий жизнь»                                                                 А.Д. Шатова </vt:lpstr>
      <vt:lpstr>Экономические понятия</vt:lpstr>
      <vt:lpstr>Задачи экономического воспитания:</vt:lpstr>
      <vt:lpstr>Слайд 8</vt:lpstr>
      <vt:lpstr>Организованная деятельность детей</vt:lpstr>
      <vt:lpstr>Свободная самостоятельная деятельность детей</vt:lpstr>
      <vt:lpstr>Слайд 11</vt:lpstr>
      <vt:lpstr>Слайд 12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User</cp:lastModifiedBy>
  <cp:revision>48</cp:revision>
  <dcterms:created xsi:type="dcterms:W3CDTF">2013-02-09T17:45:17Z</dcterms:created>
  <dcterms:modified xsi:type="dcterms:W3CDTF">2015-12-06T16:52:55Z</dcterms:modified>
</cp:coreProperties>
</file>