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0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71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1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8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4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0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5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7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0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1D325-1BC7-4EFF-A6B8-7260327A15B2}" type="datetimeFigureOut">
              <a:rPr lang="ru-RU" smtClean="0"/>
              <a:t>08.12.2015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64E3-B9F3-4D7D-AA3B-D483FC924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в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 smtClean="0"/>
              <a:t>учитель информатики </a:t>
            </a:r>
          </a:p>
          <a:p>
            <a:pPr algn="r"/>
            <a:r>
              <a:rPr lang="ru-RU" dirty="0" smtClean="0"/>
              <a:t>МБОУ СОШ № 105 </a:t>
            </a:r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</a:p>
          <a:p>
            <a:pPr algn="r"/>
            <a:r>
              <a:rPr lang="ru-RU" dirty="0" smtClean="0"/>
              <a:t>Миронова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угрозы Интернета встречаются наиболее часто?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Угроза заражения вредоносными программами.</a:t>
            </a:r>
          </a:p>
          <a:p>
            <a:r>
              <a:rPr lang="ru-RU" dirty="0" smtClean="0"/>
              <a:t>Доступ к нежелательному содержимому.</a:t>
            </a:r>
          </a:p>
          <a:p>
            <a:r>
              <a:rPr lang="ru-RU" dirty="0" smtClean="0"/>
              <a:t>Контакты с незнакомыми людьми с помощью чатов, соц.сетей, электронной почты.</a:t>
            </a:r>
          </a:p>
          <a:p>
            <a:r>
              <a:rPr lang="ru-RU" dirty="0" smtClean="0"/>
              <a:t>Неконтролируемые онлайн-покупки.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0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</a:t>
            </a:r>
            <a:br>
              <a:rPr lang="ru-RU" dirty="0" smtClean="0"/>
            </a:br>
            <a:r>
              <a:rPr lang="ru-RU" dirty="0" smtClean="0"/>
              <a:t>при работе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Поступать и писать в Сети так, как поступили бы в реальной жизни и как хотели бы, чтобы поступали с вами.</a:t>
            </a:r>
          </a:p>
          <a:p>
            <a:r>
              <a:rPr lang="ru-RU" dirty="0" smtClean="0"/>
              <a:t>Уважать своих собеседников и чужую собственность в Интернете.</a:t>
            </a:r>
          </a:p>
          <a:p>
            <a:r>
              <a:rPr lang="ru-RU" dirty="0" smtClean="0"/>
              <a:t>Не сохранять на свой ПК неизвестные файлы, не переходить по ссылкам от незнакомцев.</a:t>
            </a:r>
          </a:p>
          <a:p>
            <a:r>
              <a:rPr lang="ru-RU" dirty="0" smtClean="0"/>
              <a:t>Не запускать неизвестные файлы, особенно с расширением *.</a:t>
            </a:r>
            <a:r>
              <a:rPr lang="en-US" dirty="0" smtClean="0"/>
              <a:t>exe.</a:t>
            </a:r>
            <a:endParaRPr lang="ru-RU" dirty="0" smtClean="0"/>
          </a:p>
          <a:p>
            <a:r>
              <a:rPr lang="ru-RU" dirty="0" smtClean="0"/>
              <a:t>Давать как можно меньше информации о себе в Интернете.</a:t>
            </a:r>
          </a:p>
          <a:p>
            <a:r>
              <a:rPr lang="ru-RU" dirty="0" smtClean="0"/>
              <a:t>Быть осторожными при общении с незнакомцами.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3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защититься от хамства и оскорблений в Интернете?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Игнорировать оскорбителя (не отвечать в ответ, не поддаваться на провокации).</a:t>
            </a:r>
          </a:p>
          <a:p>
            <a:r>
              <a:rPr lang="ru-RU" dirty="0" smtClean="0"/>
              <a:t>Сообщить модератору (администратору, в службу поддержки). Найти другой ресурс.</a:t>
            </a:r>
          </a:p>
          <a:p>
            <a:r>
              <a:rPr lang="ru-RU" dirty="0" smtClean="0"/>
              <a:t>Не нужно грубить в ответ, угрожать, создавать темы с жалобами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2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защититься от негативного использования персональной информации в соц.сетях?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возможности использовать псевдонимы.</a:t>
            </a:r>
          </a:p>
          <a:p>
            <a:r>
              <a:rPr lang="ru-RU" dirty="0" smtClean="0"/>
              <a:t>Использовать лишь электронные способы связи.</a:t>
            </a:r>
          </a:p>
          <a:p>
            <a:r>
              <a:rPr lang="ru-RU" dirty="0" smtClean="0"/>
              <a:t>Тщательно обдумывать, какую информацию о себе загружать.</a:t>
            </a:r>
          </a:p>
          <a:p>
            <a:r>
              <a:rPr lang="ru-RU" dirty="0" smtClean="0"/>
              <a:t>Осторожно подходить к выбору друзей, не принимать все подряд заявки для количества.</a:t>
            </a:r>
          </a:p>
          <a:p>
            <a:r>
              <a:rPr lang="ru-RU" dirty="0" smtClean="0"/>
              <a:t>Не открывать доступ к своим личным страничкам незнакомым людям.</a:t>
            </a:r>
          </a:p>
        </p:txBody>
      </p:sp>
    </p:spTree>
    <p:extLst>
      <p:ext uri="{BB962C8B-B14F-4D97-AF65-F5344CB8AC3E}">
        <p14:creationId xmlns:p14="http://schemas.microsoft.com/office/powerpoint/2010/main" val="2658685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230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Безопасность в Интернет</vt:lpstr>
      <vt:lpstr>Какие угрозы Интернета встречаются наиболее часто?</vt:lpstr>
      <vt:lpstr>ПРАВИЛА БЕЗОПАСНОСТИ  при работе в ИНТЕРНЕТе</vt:lpstr>
      <vt:lpstr>Как защититься от хамства и оскорблений в Интернете?</vt:lpstr>
      <vt:lpstr>Как защититься от негативного использования персональной информации в соц.сетях?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</dc:title>
  <dc:creator>Ученик</dc:creator>
  <cp:lastModifiedBy>1</cp:lastModifiedBy>
  <cp:revision>4</cp:revision>
  <dcterms:created xsi:type="dcterms:W3CDTF">2015-12-05T06:54:23Z</dcterms:created>
  <dcterms:modified xsi:type="dcterms:W3CDTF">2015-12-07T22:38:03Z</dcterms:modified>
</cp:coreProperties>
</file>