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8" r:id="rId11"/>
    <p:sldId id="265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C97CB3-7F66-4643-BE08-CD7360BA733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6E0FDF-5F66-4AE4-BCB5-88064500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stas_mihaylov_-_geroi_rossii_moey%20MpTri.Net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997839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«Опять война. Кто виноват? И снова крест разбитых судеб. Все испытает наш солдат и ничего не позабудет. Опять война. Земля горит. Чечня вся пламенем объята. И боль вдруг сердце защемит за мать и за того солдата…». Любая мать хочет, чтоб ее сын всегда был с ней рядом, но не всегда так получается…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stas_mihaylov_-_geroi_rossii_moey 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1800" y="116633"/>
            <a:ext cx="40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/>
              <a:t>МБОУ"Ивановская средняя общеобразовательная школа</a:t>
            </a:r>
            <a:r>
              <a:rPr lang="ru-RU" sz="1400" dirty="0" smtClean="0"/>
              <a:t>"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5661248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Выполнила ученица 5 "А" класса </a:t>
            </a:r>
            <a:r>
              <a:rPr lang="ru-RU" sz="1400" dirty="0" err="1" smtClean="0"/>
              <a:t>Корытина</a:t>
            </a:r>
            <a:r>
              <a:rPr lang="ru-RU" sz="1400" dirty="0" smtClean="0"/>
              <a:t> Юлия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11_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888432" cy="4248472"/>
          </a:xfrm>
          <a:prstGeom prst="rect">
            <a:avLst/>
          </a:prstGeom>
        </p:spPr>
      </p:pic>
      <p:pic>
        <p:nvPicPr>
          <p:cNvPr id="3" name="Содержимое 9" descr="3051861-f319894c546762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664296" cy="24814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7848872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мемориальной доски на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 № 20 имени А.А.Хмелевского` г.Курска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11" descr="3051858-e52e3b1570acfb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308153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80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/>
              </a:rPr>
              <a:t>Ежегодно, с 2001 года, в день рождения Героя России Андрея Хмелевского проводится фестиваль-конкурс военно-патриотической песни, посвященный его памяти.</a:t>
            </a:r>
            <a:r>
              <a:rPr lang="ru-RU" sz="1600" dirty="0" smtClean="0"/>
              <a:t>                                    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>Уникальность фестиваля в том, что в нем наряду со школьниками и студентами вузов принимают участие военнослужащие внутренних войск и сотрудники органов внутренних дел, участвовавшие в боевых действиях.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9" name="Содержимое 8" descr="001930.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2880320" cy="3672408"/>
          </a:xfrm>
        </p:spPr>
      </p:pic>
      <p:pic>
        <p:nvPicPr>
          <p:cNvPr id="10" name="Содержимое 8" descr="logohm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88843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77072"/>
            <a:ext cx="7467600" cy="15841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Самым дорогим и желанным гостем в зале, как всегда, была Ирина Хмелевская – мама Героя. Она назвала фестиваль «праздником с грустной нотой». 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 descr="904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528392" cy="3096344"/>
          </a:xfrm>
          <a:prstGeom prst="rect">
            <a:avLst/>
          </a:prstGeom>
        </p:spPr>
      </p:pic>
      <p:pic>
        <p:nvPicPr>
          <p:cNvPr id="7" name="Содержимое 4" descr="0aj68xBgVO-460xx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350019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Похоронили Героя на Никитском кладбище в Курске рядом с Героями Великой Отечественной войны. Его смелый поступок никогда не забудут. 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Hmelevskoy_A_A_np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43415" y="1600200"/>
            <a:ext cx="2885169" cy="4572000"/>
          </a:xfrm>
        </p:spPr>
      </p:pic>
      <p:pic>
        <p:nvPicPr>
          <p:cNvPr id="7" name="Содержимое 6" descr="1267516-a27d5d9507b8967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56174" y="1628800"/>
            <a:ext cx="2712169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983481"/>
            <a:ext cx="8363272" cy="6777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России 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Хмелевской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8a316562665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33515" y="530226"/>
            <a:ext cx="3523008" cy="3978895"/>
          </a:xfrm>
        </p:spPr>
      </p:pic>
      <p:pic>
        <p:nvPicPr>
          <p:cNvPr id="8" name="Рисунок 7" descr="GeWBr.jpg"/>
          <p:cNvPicPr>
            <a:picLocks noChangeAspect="1"/>
          </p:cNvPicPr>
          <p:nvPr/>
        </p:nvPicPr>
        <p:blipFill>
          <a:blip r:embed="rId4" cstate="print"/>
          <a:srcRect l="833" r="833"/>
          <a:stretch>
            <a:fillRect/>
          </a:stretch>
        </p:blipFill>
        <p:spPr>
          <a:xfrm>
            <a:off x="5868144" y="3789040"/>
            <a:ext cx="1123528" cy="1152128"/>
          </a:xfrm>
          <a:prstGeom prst="rect">
            <a:avLst/>
          </a:prstGeom>
        </p:spPr>
      </p:pic>
      <p:pic>
        <p:nvPicPr>
          <p:cNvPr id="9" name="Рисунок 8" descr="ALFФЛАГ.jpg"/>
          <p:cNvPicPr>
            <a:picLocks noChangeAspect="1"/>
          </p:cNvPicPr>
          <p:nvPr/>
        </p:nvPicPr>
        <p:blipFill>
          <a:blip r:embed="rId5" cstate="print"/>
          <a:srcRect l="16667" r="16667"/>
          <a:stretch>
            <a:fillRect/>
          </a:stretch>
        </p:blipFill>
        <p:spPr>
          <a:xfrm rot="20654848">
            <a:off x="7062448" y="5598949"/>
            <a:ext cx="2354875" cy="11669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5993.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15817" y="332657"/>
            <a:ext cx="3887788" cy="3887787"/>
          </a:xfrm>
        </p:spPr>
      </p:pic>
      <p:pic>
        <p:nvPicPr>
          <p:cNvPr id="9" name="Рисунок 8" descr="ALFФЛАГ.jpg"/>
          <p:cNvPicPr>
            <a:picLocks noChangeAspect="1"/>
          </p:cNvPicPr>
          <p:nvPr/>
        </p:nvPicPr>
        <p:blipFill>
          <a:blip r:embed="rId3" cstate="print"/>
          <a:srcRect l="16667" r="16667"/>
          <a:stretch>
            <a:fillRect/>
          </a:stretch>
        </p:blipFill>
        <p:spPr>
          <a:xfrm rot="20831451">
            <a:off x="7298395" y="5806563"/>
            <a:ext cx="1768616" cy="756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33265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6510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Хмелевской</a:t>
            </a:r>
            <a:r>
              <a:rPr lang="ru-RU" sz="2400" dirty="0" smtClean="0">
                <a:solidFill>
                  <a:srgbClr val="002060"/>
                </a:solidFill>
              </a:rPr>
              <a:t> - первый курянин, которому за боевые заслуги в Чечне было посмертно присвоено звание Героя России.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" y="404814"/>
            <a:ext cx="6372225" cy="62642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Родился будущий Герой России 21 марта 1977 года в Курске.  Он был спокойным, тихим, милым, в детстве много спал и всегда давал заниматься домашними делами, – вспоминает мама Андрея Ирина Николаевна. 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 школе «дружил» с математикой и русским языком, обожал историю, химию, географию. Его часто ставили в пример всему классу. Андрей обожал читать об отважных путешественниках и благородных мужах. Эту любовь привила мальчику его бабушка Галина Афанасьевна Меркулова, учитель русского языка и литературы.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 – Андрей был необычайно общительным мальчиком, к нему тянулись люди, у него было много друзей, – говорит Ирина Николаевна. – Он очень боялся, что его могут обвинить в трусости, поэтому старался быть всегда и во всем лучше всех.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хотел быть примером для подражания и для младшей сестренки Альбины, всегда ее оберегал, заботился, сам  забирал из детского сада.  Мама Андрея гордилась сыном, его умением выразить любовь не словами, а делами и поступками. Однажды в сочинении Андрей написал о маме: «маму я слушаюсь, люблю, потому что мы с мамой дружим...»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348564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300789" y="1341438"/>
            <a:ext cx="2843212" cy="2735262"/>
          </a:xfrm>
        </p:spPr>
      </p:pic>
      <p:sp>
        <p:nvSpPr>
          <p:cNvPr id="6" name="Прямоугольник 5"/>
          <p:cNvSpPr/>
          <p:nvPr/>
        </p:nvSpPr>
        <p:spPr>
          <a:xfrm>
            <a:off x="6804248" y="4217605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Андрей с мамой и сестрой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2646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Посещал кружок по туризму во Дворце пионеров — уходил в длительные походы и возвращался с какими-нибудь «трофеями».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Школьником он работал дворником при магазине, чтобы накопить на поездку по озерам Карелии на байдарках.  Прилежный хорошист Андрей Хмелевской успешно совмещал учебу в школе с занятиями спортом.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14-летие мама подарила сыну энциклопедический справочник по стрелковому оружию. Он его изучил от «а» до «я» и решил связать жизнь со службой.  В 1995-м Андрея призвали в ряды Вооруженных сил. Через два года он стал стажером в органах внутренних дел. Потом был милиционером-водителем, бойцом </a:t>
            </a:r>
            <a:r>
              <a:rPr lang="ru-RU" sz="1600" dirty="0" err="1" smtClean="0">
                <a:solidFill>
                  <a:srgbClr val="002060"/>
                </a:solidFill>
              </a:rPr>
              <a:t>ОМОНа</a:t>
            </a:r>
            <a:r>
              <a:rPr lang="ru-RU" sz="1600" dirty="0" smtClean="0">
                <a:solidFill>
                  <a:srgbClr val="002060"/>
                </a:solidFill>
              </a:rPr>
              <a:t> при УВД Курской области. В августе–сентябре 1999 года в составе сводного отряда курского </a:t>
            </a:r>
            <a:r>
              <a:rPr lang="ru-RU" sz="1600" dirty="0" err="1" smtClean="0">
                <a:solidFill>
                  <a:srgbClr val="002060"/>
                </a:solidFill>
              </a:rPr>
              <a:t>ОМОНа</a:t>
            </a:r>
            <a:r>
              <a:rPr lang="ru-RU" sz="1600" dirty="0" smtClean="0">
                <a:solidFill>
                  <a:srgbClr val="002060"/>
                </a:solidFill>
              </a:rPr>
              <a:t> участвовал в освобождении от чеченских террористов селений Ботлихского района Дагестана. А 9 декабря 1999-го сержант милиции Андрей Хмелевской был направлен в очередную служебную командировку в Чечню. До его подвига оставалось меньше трех месяцев.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03186.1.jpg"/>
          <p:cNvPicPr>
            <a:picLocks noChangeAspect="1"/>
          </p:cNvPicPr>
          <p:nvPr/>
        </p:nvPicPr>
        <p:blipFill>
          <a:blip r:embed="rId2" cstate="print"/>
          <a:srcRect t="15251" b="15251"/>
          <a:stretch>
            <a:fillRect/>
          </a:stretch>
        </p:blipFill>
        <p:spPr>
          <a:xfrm>
            <a:off x="6588224" y="1052737"/>
            <a:ext cx="2016224" cy="2744217"/>
          </a:xfrm>
          <a:prstGeom prst="snipRoundRect">
            <a:avLst>
              <a:gd name="adj1" fmla="val 1040"/>
              <a:gd name="adj2" fmla="val 0"/>
            </a:avLst>
          </a:prstGeom>
        </p:spPr>
      </p:pic>
      <p:sp>
        <p:nvSpPr>
          <p:cNvPr id="4" name="Прямоугольник 3"/>
          <p:cNvSpPr/>
          <p:nvPr/>
        </p:nvSpPr>
        <p:spPr>
          <a:xfrm>
            <a:off x="6588224" y="3789041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Таким запомнили Андрея друзья и близкие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6" y="116632"/>
            <a:ext cx="698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Ценою собственной жизни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20689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Это произошло 5 марта 2000 года. При досмотре на контрольно-пропускном пункте «Кавказ-1», где нес службу Андрей, в потайном кармане у чеченца милиционеры нашли пакетик с подозрительным белым порошком. Сомненья не было — наркотик. Возникли подозрения, что это не просто наркоторговец, а  боевик.  Решили отвезти его в РОВД, в Ачхой-Мартан, за 30 километров от станицы и допросить как полагается. Сопровождать вызвался Андрей Хмелевской. Задержанного сдали и отправились обратно. День клонился к вечеру. Помимо шофера и Андрея в машине находились командир роты </a:t>
            </a:r>
            <a:r>
              <a:rPr lang="ru-RU" sz="1600" dirty="0" err="1" smtClean="0">
                <a:solidFill>
                  <a:srgbClr val="002060"/>
                </a:solidFill>
              </a:rPr>
              <a:t>ОМОНа</a:t>
            </a:r>
            <a:r>
              <a:rPr lang="ru-RU" sz="1600" dirty="0" smtClean="0">
                <a:solidFill>
                  <a:srgbClr val="002060"/>
                </a:solidFill>
              </a:rPr>
              <a:t>, дознаватель  и двое гражданских, взятых в качестве понятых.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вот показались дома станицы </a:t>
            </a:r>
            <a:r>
              <a:rPr lang="ru-RU" sz="1600" dirty="0" err="1" smtClean="0">
                <a:solidFill>
                  <a:srgbClr val="002060"/>
                </a:solidFill>
              </a:rPr>
              <a:t>Асиновская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 Вдруг из темных кустов раздалась автоматная очередь. Водителя смертельно ранило... Еще одна очередь. Машина съехала в кювет, автоматная очередь утихла...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снова автоматные очереди со всех сторон. Андрей прикрыл отход товарищей, раненый, он отстреливался из автомата Калашникова. Боевики отпора не ожидали, перестрелка продолжалась. У Андрея заканчивались патроны. Враги решили взять его живым. Когда стемнело, они начали наступать. Тогда Андрей отстегнул от ремня последнюю гранату и выдернул чеку...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не дожил до своего 23-летия всего несколько дней...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– Я анализировала этот поступок и поняла: он не мог поступить иначе, – говорит мама Андрея Хмелевского. – Несмотря на юные годы, он был патриотом. Его любимый писатель – Пикуль, в одном из своих произведений писал: «Быть патриотом — жизненно необходимо». Для Андрея это были не просто слова, а смысл жизни...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260648"/>
            <a:ext cx="576064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67531-f72837cc2b4d55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548680"/>
            <a:ext cx="309634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8a3165626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4665"/>
            <a:ext cx="3807467" cy="4381947"/>
          </a:xfrm>
          <a:prstGeom prst="rect">
            <a:avLst/>
          </a:prstGeom>
        </p:spPr>
      </p:pic>
      <p:pic>
        <p:nvPicPr>
          <p:cNvPr id="4" name="Рисунок 3" descr="GeWBr.jpg"/>
          <p:cNvPicPr>
            <a:picLocks noChangeAspect="1"/>
          </p:cNvPicPr>
          <p:nvPr/>
        </p:nvPicPr>
        <p:blipFill>
          <a:blip r:embed="rId3" cstate="print"/>
          <a:srcRect l="833" r="833"/>
          <a:stretch>
            <a:fillRect/>
          </a:stretch>
        </p:blipFill>
        <p:spPr>
          <a:xfrm>
            <a:off x="7668344" y="4653137"/>
            <a:ext cx="1123528" cy="1376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72514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 мужественный подвиг 26 апреля 2000 года бойцу курского </a:t>
            </a:r>
            <a:r>
              <a:rPr lang="ru-RU" b="1" dirty="0" err="1" smtClean="0">
                <a:solidFill>
                  <a:srgbClr val="C00000"/>
                </a:solidFill>
              </a:rPr>
              <a:t>ОМОНа</a:t>
            </a:r>
            <a:r>
              <a:rPr lang="ru-RU" b="1" dirty="0" smtClean="0">
                <a:solidFill>
                  <a:srgbClr val="C00000"/>
                </a:solidFill>
              </a:rPr>
              <a:t> Андрею Хмелевскому первому из наших земляков было присвоено звание «Герой России» (посмертно).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Решением курского городского собрания ему присвоено звание "Почетный гражданин города Курска".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Средней общеобразовательной школе города Курска №20 присвоено имя Андрея Хмелевского.                                                                                                       На доме по улице Комарова, где жил Андрей, и на здании курского городского Дворца пионеров, где в секции туризма занимался Андрей Хмелевской, установлены мемориальные доски из черного гранита.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endParaRPr lang="ru-RU" dirty="0"/>
          </a:p>
        </p:txBody>
      </p:sp>
      <p:pic>
        <p:nvPicPr>
          <p:cNvPr id="4" name="Содержимое 5" descr="1267493-469bd196412faa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2952328" cy="3717032"/>
          </a:xfrm>
          <a:prstGeom prst="rect">
            <a:avLst/>
          </a:prstGeom>
        </p:spPr>
      </p:pic>
      <p:pic>
        <p:nvPicPr>
          <p:cNvPr id="6" name="Содержимое 4" descr="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3657600" cy="34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559</TotalTime>
  <Words>369</Words>
  <Application>Microsoft Office PowerPoint</Application>
  <PresentationFormat>Экран (4:3)</PresentationFormat>
  <Paragraphs>21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Герой России Андрей Хмелевской</vt:lpstr>
      <vt:lpstr>Слайд 3</vt:lpstr>
      <vt:lpstr>Слайд 4</vt:lpstr>
      <vt:lpstr>Слайд 5</vt:lpstr>
      <vt:lpstr>Слайд 6</vt:lpstr>
      <vt:lpstr> </vt:lpstr>
      <vt:lpstr>Слайд 8</vt:lpstr>
      <vt:lpstr>Средней общеобразовательной школе города Курска №20 присвоено имя Андрея Хмелевского.                                                                                                       На доме по улице Комарова, где жил Андрей, и на здании курского городского Дворца пионеров, где в секции туризма занимался Андрей Хмелевской, установлены мемориальные доски из черного гранита. </vt:lpstr>
      <vt:lpstr>Открытие мемориальной доски на школе № 20 имени А.А.Хмелевского` г.Курска</vt:lpstr>
      <vt:lpstr>Ежегодно, с 2001 года, в день рождения Героя России Андрея Хмелевского проводится фестиваль-конкурс военно-патриотической песни, посвященный его памяти.                                                                                     Уникальность фестиваля в том, что в нем наряду со школьниками и студентами вузов принимают участие военнослужащие внутренних войск и сотрудники органов внутренних дел, участвовавшие в боевых действиях.</vt:lpstr>
      <vt:lpstr>Самым дорогим и желанным гостем в зале, как всегда, была Ирина Хмелевская – мама Героя. Она назвала фестиваль «праздником с грустной нотой».  </vt:lpstr>
      <vt:lpstr>Похоронили Героя на Никитском кладбище в Курске рядом с Героями Великой Отечественной войны. Его смелый поступок никогда не забудут. 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 России Андрей Хмелевской</dc:title>
  <dc:creator>комп</dc:creator>
  <cp:lastModifiedBy>комп</cp:lastModifiedBy>
  <cp:revision>46</cp:revision>
  <dcterms:created xsi:type="dcterms:W3CDTF">2015-04-30T18:40:12Z</dcterms:created>
  <dcterms:modified xsi:type="dcterms:W3CDTF">2015-05-11T18:23:54Z</dcterms:modified>
</cp:coreProperties>
</file>