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handoutMasterIdLst>
    <p:handoutMasterId r:id="rId30"/>
  </p:handoutMasterIdLst>
  <p:sldIdLst>
    <p:sldId id="256" r:id="rId2"/>
    <p:sldId id="264" r:id="rId3"/>
    <p:sldId id="263" r:id="rId4"/>
    <p:sldId id="260" r:id="rId5"/>
    <p:sldId id="261" r:id="rId6"/>
    <p:sldId id="262" r:id="rId7"/>
    <p:sldId id="289" r:id="rId8"/>
    <p:sldId id="274" r:id="rId9"/>
    <p:sldId id="275" r:id="rId10"/>
    <p:sldId id="281" r:id="rId11"/>
    <p:sldId id="273" r:id="rId12"/>
    <p:sldId id="280" r:id="rId13"/>
    <p:sldId id="277" r:id="rId14"/>
    <p:sldId id="267" r:id="rId15"/>
    <p:sldId id="268" r:id="rId16"/>
    <p:sldId id="266" r:id="rId17"/>
    <p:sldId id="271" r:id="rId18"/>
    <p:sldId id="272" r:id="rId19"/>
    <p:sldId id="288" r:id="rId20"/>
    <p:sldId id="290" r:id="rId21"/>
    <p:sldId id="291" r:id="rId22"/>
    <p:sldId id="276" r:id="rId23"/>
    <p:sldId id="278" r:id="rId24"/>
    <p:sldId id="279" r:id="rId25"/>
    <p:sldId id="292" r:id="rId26"/>
    <p:sldId id="282" r:id="rId27"/>
    <p:sldId id="283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2" d="100"/>
          <a:sy n="42" d="100"/>
        </p:scale>
        <p:origin x="-2381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8A476-4874-46E2-B921-9201EDBDB58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F6094-CADB-4D82-8EEE-03DB82A676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30"/>
            <a:ext cx="7858180" cy="150019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Центр развития ребенка –детский сад №90 «Подсолнушек»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7558118" cy="500066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i="1" dirty="0" smtClean="0"/>
              <a:t>Проект  в подготовительной к школе группе на тему:</a:t>
            </a:r>
          </a:p>
          <a:p>
            <a:pPr algn="ctr"/>
            <a:endParaRPr lang="ru-RU" sz="4600" b="1" i="1" dirty="0" smtClean="0">
              <a:solidFill>
                <a:srgbClr val="92D050"/>
              </a:solidFill>
            </a:endParaRPr>
          </a:p>
          <a:p>
            <a:pPr algn="ctr"/>
            <a:r>
              <a:rPr lang="ru-RU" sz="4600" b="1" i="1" dirty="0" smtClean="0">
                <a:solidFill>
                  <a:srgbClr val="FF0000"/>
                </a:solidFill>
              </a:rPr>
              <a:t>«Реализация прав ребенка на здоровье в условиях детского сада у детей подготовительной  к школе группы»</a:t>
            </a:r>
            <a:endParaRPr lang="ru-RU" sz="4600" dirty="0" smtClean="0">
              <a:solidFill>
                <a:srgbClr val="FF000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b="1" i="1" dirty="0" smtClean="0"/>
              <a:t> </a:t>
            </a:r>
            <a:r>
              <a:rPr lang="ru-RU" b="1" i="1" dirty="0" err="1" smtClean="0"/>
              <a:t>Ильмухина</a:t>
            </a:r>
            <a:r>
              <a:rPr lang="ru-RU" b="1" i="1" dirty="0" smtClean="0"/>
              <a:t> Ева Анатольевна</a:t>
            </a:r>
          </a:p>
          <a:p>
            <a:pPr algn="r"/>
            <a:r>
              <a:rPr lang="ru-RU" b="1" i="1" dirty="0" smtClean="0"/>
              <a:t>Воспитатель 1 квалификационной категории</a:t>
            </a:r>
            <a:endParaRPr lang="ru-RU" b="1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Blip>
                <a:blip r:embed="rId2"/>
              </a:buBlip>
            </a:pPr>
            <a:r>
              <a:rPr lang="ru-RU" dirty="0" smtClean="0"/>
              <a:t>ДИДАКТИЧЕСКИЕ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«Здоровое питание спортсменов»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«Лото осторожностей»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«Как избежать неприятностей»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</a:t>
            </a:r>
            <a:r>
              <a:rPr lang="ru-RU" dirty="0" err="1" smtClean="0"/>
              <a:t>Аскорбинка</a:t>
            </a:r>
            <a:r>
              <a:rPr lang="ru-RU" dirty="0" smtClean="0"/>
              <a:t> и её друзья»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«Что купить в магазине?»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«Съедобное – несъедобное»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"В стране, где живут витамины»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«Полезная пища»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«Мяч и я - друзья»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«Меню для сказочных героев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«Правила чистюли»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«Вежливый магазин»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«Загадки повара </a:t>
            </a:r>
            <a:r>
              <a:rPr lang="ru-RU" dirty="0" err="1" smtClean="0"/>
              <a:t>Поварешкина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Содержимое 8" descr="IMG_20151016_165554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214942" y="1285860"/>
            <a:ext cx="1501394" cy="2544761"/>
          </a:xfrm>
        </p:spPr>
      </p:pic>
      <p:pic>
        <p:nvPicPr>
          <p:cNvPr id="10" name="Рисунок 9" descr="IMG_20151016_16562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86578" y="1285860"/>
            <a:ext cx="2143108" cy="2428892"/>
          </a:xfrm>
          <a:prstGeom prst="rect">
            <a:avLst/>
          </a:prstGeom>
        </p:spPr>
      </p:pic>
      <p:pic>
        <p:nvPicPr>
          <p:cNvPr id="11" name="Рисунок 10" descr="IMG_20151016_16561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00760" y="3929066"/>
            <a:ext cx="2428892" cy="235743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3"/>
            <a:ext cx="4038600" cy="562612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/>
          </a:p>
          <a:p>
            <a:pPr algn="ctr">
              <a:buFont typeface="Wingdings" pitchFamily="2" charset="2"/>
              <a:buChar char="ü"/>
            </a:pPr>
            <a:r>
              <a:rPr lang="ru-RU" sz="2400" b="1" dirty="0" smtClean="0"/>
              <a:t>ЗАКАЛИВАНИЕ</a:t>
            </a:r>
          </a:p>
          <a:p>
            <a:endParaRPr lang="ru-RU" sz="2400" b="1" dirty="0"/>
          </a:p>
        </p:txBody>
      </p:sp>
      <p:pic>
        <p:nvPicPr>
          <p:cNvPr id="6" name="Содержимое 5" descr="ZV7l-gC_b1g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1071538" y="1500174"/>
            <a:ext cx="3714776" cy="2273384"/>
          </a:xfrm>
        </p:spPr>
      </p:pic>
      <p:pic>
        <p:nvPicPr>
          <p:cNvPr id="7" name="Рисунок 6" descr="J7u3eqOAWX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929066"/>
            <a:ext cx="3860464" cy="27860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9190" y="642918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ПРОГУЛКИ НА СВЕЖЕМ ВОЗДУХЕ</a:t>
            </a:r>
            <a:endParaRPr lang="ru-RU" sz="2000" b="1" dirty="0"/>
          </a:p>
        </p:txBody>
      </p:sp>
      <p:pic>
        <p:nvPicPr>
          <p:cNvPr id="10" name="Рисунок 9" descr="SDff3haK1U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071678"/>
            <a:ext cx="3643338" cy="4572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28860" y="214290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Blip>
                <a:blip r:embed="rId5"/>
              </a:buBlip>
            </a:pPr>
            <a:r>
              <a:rPr lang="ru-RU" sz="2400" dirty="0" smtClean="0">
                <a:solidFill>
                  <a:srgbClr val="FF0000"/>
                </a:solidFill>
              </a:rPr>
              <a:t>ЕЖЕДНЕВНО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4350"/>
          </a:xfrm>
        </p:spPr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r>
              <a:rPr lang="ru-RU" sz="2400" dirty="0" smtClean="0"/>
              <a:t>ПОДВИЖНЫЕ ИГРЫ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000108"/>
            <a:ext cx="3143272" cy="564360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«Мы - весёлые ребята»,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«Чудо – дерево»,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«Горячая </a:t>
            </a:r>
            <a:r>
              <a:rPr lang="ru-RU" dirty="0" err="1" smtClean="0"/>
              <a:t>кострюлька</a:t>
            </a:r>
            <a:r>
              <a:rPr lang="ru-RU" dirty="0" smtClean="0"/>
              <a:t>»,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«Солнышко»,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«Охотники и зайцы»,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«Покажите мне…» (Дети показывают те части тела, которые называет ведущий)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Игры – эстафеты с мячом</a:t>
            </a:r>
          </a:p>
          <a:p>
            <a:endParaRPr lang="ru-RU" dirty="0"/>
          </a:p>
        </p:txBody>
      </p:sp>
      <p:pic>
        <p:nvPicPr>
          <p:cNvPr id="5" name="Содержимое 4" descr="aHKC0O1vzSI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286248" y="1000108"/>
            <a:ext cx="2000264" cy="3071834"/>
          </a:xfrm>
        </p:spPr>
      </p:pic>
      <p:pic>
        <p:nvPicPr>
          <p:cNvPr id="6" name="Рисунок 5" descr="QTjoBQYTVG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43702" y="1000108"/>
            <a:ext cx="2120888" cy="3071834"/>
          </a:xfrm>
          <a:prstGeom prst="rect">
            <a:avLst/>
          </a:prstGeom>
        </p:spPr>
      </p:pic>
      <p:pic>
        <p:nvPicPr>
          <p:cNvPr id="7" name="Рисунок 6" descr="fw99ZXs_jZ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6248" y="4214818"/>
            <a:ext cx="4549780" cy="244475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42918"/>
            <a:ext cx="7498080" cy="642942"/>
          </a:xfrm>
        </p:spPr>
        <p:txBody>
          <a:bodyPr>
            <a:normAutofit fontScale="90000"/>
          </a:bodyPr>
          <a:lstStyle/>
          <a:p>
            <a:pPr algn="ctr">
              <a:buBlip>
                <a:blip r:embed="rId2"/>
              </a:buBlip>
            </a:pPr>
            <a:r>
              <a:rPr lang="ru-RU" b="1" dirty="0" smtClean="0"/>
              <a:t>Чтение художественной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524000"/>
            <a:ext cx="7786742" cy="466344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Е.Пермяк «Про нос и язык»,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err="1" smtClean="0"/>
              <a:t>В.Ивенин</a:t>
            </a:r>
            <a:r>
              <a:rPr lang="ru-RU" dirty="0" smtClean="0"/>
              <a:t> «Слово врача»,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Г. Зайцев «Уроки </a:t>
            </a:r>
            <a:r>
              <a:rPr lang="ru-RU" dirty="0" err="1" smtClean="0"/>
              <a:t>Мойдодыра</a:t>
            </a:r>
            <a:r>
              <a:rPr lang="ru-RU" dirty="0" smtClean="0"/>
              <a:t>»,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В. Маяковский «Что такое хорошо и что такое плохо»,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Р. Сев «Я сам»,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И. Семёнова «Я – человек, ты – человек»,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С. Маршак «Четыре глаза», «О девочках и мальчиках»,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Е. Пермяк «Как Маша стала большой», «Для чего нужны руки».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Г.Остер «Вредные привычки»</a:t>
            </a:r>
          </a:p>
          <a:p>
            <a:pPr>
              <a:buNone/>
            </a:pPr>
            <a:r>
              <a:rPr lang="ru-RU" dirty="0" smtClean="0"/>
              <a:t> 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Blip>
                <a:blip r:embed="rId2"/>
              </a:buBlip>
            </a:pPr>
            <a:r>
              <a:rPr lang="ru-RU" dirty="0" smtClean="0"/>
              <a:t>ПРОСМОТР ВИДЕОРОЛИКОВ: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071546"/>
            <a:ext cx="3424262" cy="505461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“Как устроено тело человека</a:t>
            </a:r>
            <a:r>
              <a:rPr lang="ru-RU" sz="2000" b="1" i="1" dirty="0" smtClean="0"/>
              <a:t>» </a:t>
            </a:r>
            <a:r>
              <a:rPr lang="ru-RU" sz="1600" i="1" dirty="0" smtClean="0"/>
              <a:t>Познакомить детей со значением скелета и внутренних органов для жизнедеятельности человека</a:t>
            </a:r>
          </a:p>
          <a:p>
            <a:endParaRPr lang="ru-RU" sz="1600" i="1" dirty="0" smtClean="0"/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498317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dirty="0" smtClean="0"/>
              <a:t>«Человек и его здоровье» </a:t>
            </a:r>
            <a:r>
              <a:rPr lang="ru-RU" sz="1600" i="1" dirty="0" smtClean="0"/>
              <a:t>Уточнить представления детей о строении человеческого тела и назначении отдельных частей тела</a:t>
            </a:r>
          </a:p>
          <a:p>
            <a:endParaRPr lang="ru-RU" sz="1600" b="1" dirty="0"/>
          </a:p>
        </p:txBody>
      </p:sp>
      <p:pic>
        <p:nvPicPr>
          <p:cNvPr id="5" name="Рисунок 4" descr="P10607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3" y="2571744"/>
            <a:ext cx="3571901" cy="3786214"/>
          </a:xfrm>
          <a:prstGeom prst="rect">
            <a:avLst/>
          </a:prstGeom>
        </p:spPr>
      </p:pic>
      <p:pic>
        <p:nvPicPr>
          <p:cNvPr id="6" name="Рисунок 5" descr="P10607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4942" y="2571744"/>
            <a:ext cx="3286148" cy="378621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9"/>
            <a:ext cx="4038600" cy="5840435"/>
          </a:xfrm>
        </p:spPr>
        <p:txBody>
          <a:bodyPr/>
          <a:lstStyle/>
          <a:p>
            <a:endParaRPr lang="ru-RU" sz="2000" b="1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9"/>
            <a:ext cx="4038600" cy="584043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800" b="1" dirty="0" smtClean="0"/>
              <a:t>«Я здоровье берегу, быть здоровым я хочу»</a:t>
            </a:r>
          </a:p>
          <a:p>
            <a:endParaRPr lang="ru-RU" dirty="0"/>
          </a:p>
        </p:txBody>
      </p:sp>
      <p:pic>
        <p:nvPicPr>
          <p:cNvPr id="5" name="Рисунок 4" descr="P10607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1538" y="1428737"/>
            <a:ext cx="7786742" cy="48577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285728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«Микробы»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714356"/>
            <a:ext cx="2672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«Здоровье и питание»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algn="ctr">
              <a:buBlip>
                <a:blip r:embed="rId2"/>
              </a:buBlip>
            </a:pPr>
            <a:r>
              <a:rPr lang="ru-RU" dirty="0" smtClean="0"/>
              <a:t>РИСОВАНИЕ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038600" cy="5268931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/>
              <a:t>«Мы делаем зарядку»</a:t>
            </a:r>
          </a:p>
          <a:p>
            <a:pPr algn="ctr"/>
            <a:r>
              <a:rPr lang="ru-RU" sz="1600" b="1" dirty="0" smtClean="0"/>
              <a:t>«Органы человека»</a:t>
            </a:r>
          </a:p>
          <a:p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4038600" cy="5268931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«Чистая окружающая среда»</a:t>
            </a:r>
          </a:p>
          <a:p>
            <a:r>
              <a:rPr lang="ru-RU" sz="1800" b="1" dirty="0" smtClean="0"/>
              <a:t>«Микробы»</a:t>
            </a:r>
          </a:p>
          <a:p>
            <a:endParaRPr lang="ru-RU" sz="2000" dirty="0"/>
          </a:p>
        </p:txBody>
      </p:sp>
      <p:pic>
        <p:nvPicPr>
          <p:cNvPr id="5" name="Рисунок 4" descr="6e91a922-1f5f-4a0b-8dbb-c0705d4dcf66-w500-h5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5852" y="3857628"/>
            <a:ext cx="2857520" cy="2619372"/>
          </a:xfrm>
          <a:prstGeom prst="rect">
            <a:avLst/>
          </a:prstGeom>
        </p:spPr>
      </p:pic>
      <p:pic>
        <p:nvPicPr>
          <p:cNvPr id="6" name="Рисунок 5" descr="472_64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1643050"/>
            <a:ext cx="2571768" cy="2071702"/>
          </a:xfrm>
          <a:prstGeom prst="rect">
            <a:avLst/>
          </a:prstGeom>
        </p:spPr>
      </p:pic>
      <p:pic>
        <p:nvPicPr>
          <p:cNvPr id="7" name="Рисунок 6" descr="z_913132e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142976" y="1643050"/>
            <a:ext cx="3000396" cy="1785950"/>
          </a:xfrm>
          <a:prstGeom prst="rect">
            <a:avLst/>
          </a:prstGeom>
        </p:spPr>
      </p:pic>
      <p:pic>
        <p:nvPicPr>
          <p:cNvPr id="8" name="Рисунок 7" descr="YaMikrobovNeBojus_LagoshinaEva4g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286380" y="3857628"/>
            <a:ext cx="2714644" cy="264318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>
              <a:buBlip>
                <a:blip r:embed="rId2"/>
              </a:buBlip>
            </a:pPr>
            <a:r>
              <a:rPr lang="ru-RU" dirty="0" smtClean="0"/>
              <a:t>Беседы: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/>
              <a:t>“Карта полезных продуктов” 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/>
              <a:t>“Здоровье - главная ценность человеческой жизни”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vFM0hnaPaK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285992"/>
            <a:ext cx="7358114" cy="428628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3"/>
            <a:ext cx="4038600" cy="5626121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400" b="1" dirty="0" smtClean="0"/>
              <a:t>«Как создать хорошее настроение?»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28605"/>
            <a:ext cx="4038600" cy="569755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«Кто и как заботится о твоём здоровье?»</a:t>
            </a:r>
          </a:p>
          <a:p>
            <a:endParaRPr lang="ru-RU" sz="2400" b="1" dirty="0"/>
          </a:p>
        </p:txBody>
      </p:sp>
      <p:pic>
        <p:nvPicPr>
          <p:cNvPr id="7" name="Рисунок 6" descr="kiU0P4sysBM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1357298"/>
            <a:ext cx="3571900" cy="5214974"/>
          </a:xfrm>
          <a:prstGeom prst="rect">
            <a:avLst/>
          </a:prstGeom>
        </p:spPr>
      </p:pic>
      <p:pic>
        <p:nvPicPr>
          <p:cNvPr id="8" name="Рисунок 7" descr="2kUQzn6GTH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357298"/>
            <a:ext cx="3857652" cy="521497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bAwwcAaNPA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929190" y="1285860"/>
            <a:ext cx="4038600" cy="5214974"/>
          </a:xfrm>
        </p:spPr>
      </p:pic>
      <p:pic>
        <p:nvPicPr>
          <p:cNvPr id="6" name="Рисунок 5" descr="g01579TICpw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1538" y="1285860"/>
            <a:ext cx="3571868" cy="5214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2976" y="142852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Blip>
                <a:blip r:embed="rId4"/>
              </a:buBlip>
            </a:pPr>
            <a:r>
              <a:rPr lang="ru-RU" sz="2400" b="1" i="1" dirty="0" smtClean="0"/>
              <a:t>ОБУЧЕНИЕ НЕКОТРЫМ ПРАВИЛАМ ОКАЗАНИЯ ПЕРВОЙ МЕДИЦИНСКОЙ ПОМОЩИ</a:t>
            </a:r>
            <a:endParaRPr lang="ru-RU" sz="2400" b="1" i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Blip>
                <a:blip r:embed="rId2"/>
              </a:buBlip>
            </a:pPr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Все родители желают видеть своего ребенка здоровым, сильным, физически развитым, и большинство прекрасно понимает, что для нормального роста, развития и крепкого здоровья необходимо движение. Поддержать у детей положительное отношение к активному образу жизни, а в дальнейшем желание сохранять и укреплять свое здоровье – важные составляющие воспитания в семье.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r>
              <a:rPr lang="ru-RU" sz="3600" dirty="0" smtClean="0"/>
              <a:t>ИНТЕГРИРОВАННЫЕ ЗАНЯТИЯ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00108"/>
            <a:ext cx="4038600" cy="5126055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800" dirty="0" smtClean="0"/>
              <a:t>С МЕДИЦИНСКИМИ РАБОТНИКАМИ</a:t>
            </a:r>
          </a:p>
          <a:p>
            <a:endParaRPr lang="ru-RU" sz="1800" dirty="0"/>
          </a:p>
        </p:txBody>
      </p:sp>
      <p:pic>
        <p:nvPicPr>
          <p:cNvPr id="5" name="Содержимое 4" descr="AysazpTOxDw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1214414" y="1714488"/>
            <a:ext cx="3643338" cy="4714908"/>
          </a:xfrm>
        </p:spPr>
      </p:pic>
      <p:sp>
        <p:nvSpPr>
          <p:cNvPr id="6" name="TextBox 5"/>
          <p:cNvSpPr txBox="1"/>
          <p:nvPr/>
        </p:nvSpPr>
        <p:spPr>
          <a:xfrm>
            <a:off x="4500562" y="100010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dirty="0" smtClean="0"/>
              <a:t>С ИНСТРУКТОРОМ ПО ПЛАВАНИЮ</a:t>
            </a:r>
            <a:endParaRPr lang="ru-RU" dirty="0"/>
          </a:p>
        </p:txBody>
      </p:sp>
      <p:pic>
        <p:nvPicPr>
          <p:cNvPr id="7" name="Рисунок 6" descr="8ZKGzL3ylu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500174"/>
            <a:ext cx="3500462" cy="485778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4038600" cy="591187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800" b="1" dirty="0" smtClean="0"/>
              <a:t>С ПСИХОЛОГОМ</a:t>
            </a:r>
            <a:endParaRPr lang="ru-RU" sz="1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4290"/>
            <a:ext cx="4038600" cy="591187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800" b="1" dirty="0" smtClean="0"/>
              <a:t>С ИНСТРУКТОРОМ ПО ФИЗКУЛЬТУРЕ</a:t>
            </a:r>
            <a:endParaRPr lang="ru-RU" sz="1800" b="1" dirty="0"/>
          </a:p>
        </p:txBody>
      </p:sp>
      <p:pic>
        <p:nvPicPr>
          <p:cNvPr id="5" name="Рисунок 4" descr="g91ORBYWlI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071546"/>
            <a:ext cx="7500990" cy="5429288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pPr algn="ctr">
              <a:buBlip>
                <a:blip r:embed="rId2"/>
              </a:buBlip>
            </a:pPr>
            <a:r>
              <a:rPr lang="ru-RU" dirty="0" smtClean="0"/>
              <a:t>НАБЛЮДЕНИЕ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142984"/>
            <a:ext cx="3786214" cy="5572164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Экскурсия на кухню детского сада </a:t>
            </a:r>
            <a:r>
              <a:rPr lang="ru-RU" sz="1800" dirty="0" smtClean="0"/>
              <a:t>(Закреплять представление детей о значимости сбалансированного питания) </a:t>
            </a:r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endParaRPr lang="ru-RU" sz="2400" dirty="0" smtClean="0"/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ЭКСКУРСИЯ К ШКОЛЕ </a:t>
            </a:r>
          </a:p>
          <a:p>
            <a:pPr>
              <a:buNone/>
            </a:pPr>
            <a:r>
              <a:rPr lang="ru-RU" sz="2400" dirty="0" smtClean="0"/>
              <a:t>   ( </a:t>
            </a:r>
            <a:r>
              <a:rPr lang="ru-RU" sz="1800" dirty="0" smtClean="0"/>
              <a:t>Показать детям как безопасно для жизни и здоровья добраться до школы, напомнить, как безопасно переходить дорогу</a:t>
            </a:r>
            <a:r>
              <a:rPr lang="ru-RU" sz="2400" dirty="0" smtClean="0"/>
              <a:t>)</a:t>
            </a:r>
          </a:p>
          <a:p>
            <a:endParaRPr lang="ru-RU" dirty="0"/>
          </a:p>
        </p:txBody>
      </p:sp>
      <p:pic>
        <p:nvPicPr>
          <p:cNvPr id="5" name="Содержимое 4" descr="W139myEm-w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285860"/>
            <a:ext cx="4000528" cy="5357850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Blip>
                <a:blip r:embed="rId2"/>
              </a:buBlip>
            </a:pPr>
            <a:r>
              <a:rPr lang="ru-RU" dirty="0" smtClean="0"/>
              <a:t>РАССМАТРИВАНИЕ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фото, иллюстраций о здоровье, скелета человека, альбома «Спорт – это жизнь»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Рассматривание таблицы человека и его внутренних органов и строение пищеварительной системы, плакаты о строении человека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Рассматривание картинок с изображением органов чувств, и предметами по уходу за ними</a:t>
            </a:r>
          </a:p>
          <a:p>
            <a:endParaRPr lang="ru-RU" dirty="0"/>
          </a:p>
        </p:txBody>
      </p:sp>
      <p:pic>
        <p:nvPicPr>
          <p:cNvPr id="5" name="Содержимое 4" descr="P1060768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286380" y="1285860"/>
            <a:ext cx="3643338" cy="2143140"/>
          </a:xfrm>
        </p:spPr>
      </p:pic>
      <p:pic>
        <p:nvPicPr>
          <p:cNvPr id="6" name="Рисунок 5" descr="P10607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86380" y="3643314"/>
            <a:ext cx="3643338" cy="2857521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Blip>
                <a:blip r:embed="rId2"/>
              </a:buBlip>
            </a:pPr>
            <a:r>
              <a:rPr lang="ru-RU" dirty="0" smtClean="0"/>
              <a:t>ЗАУЧИВАНИЕ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524000"/>
            <a:ext cx="2643206" cy="466344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Заучивание пословиц, поговорок о здоровье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Загадки и стихи о спорте и здоровом образе жизни</a:t>
            </a:r>
          </a:p>
          <a:p>
            <a:endParaRPr lang="ru-RU" dirty="0"/>
          </a:p>
        </p:txBody>
      </p:sp>
      <p:pic>
        <p:nvPicPr>
          <p:cNvPr id="5" name="Содержимое 4" descr="KrevE2H-Al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57554" y="1357298"/>
            <a:ext cx="5500726" cy="5072098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ru-RU" sz="2800" dirty="0" smtClean="0"/>
              <a:t>ВИКТОРИНА  </a:t>
            </a:r>
            <a:br>
              <a:rPr lang="ru-RU" sz="2800" dirty="0" smtClean="0"/>
            </a:br>
            <a:r>
              <a:rPr lang="ru-RU" sz="2800" dirty="0" smtClean="0"/>
              <a:t>«МЫ ЗА ЗДОРОВЫЙ ОБРАЗ ЖИЗНИ !!!»</a:t>
            </a:r>
            <a:endParaRPr lang="ru-RU" sz="2800" dirty="0"/>
          </a:p>
        </p:txBody>
      </p:sp>
      <p:pic>
        <p:nvPicPr>
          <p:cNvPr id="8" name="Содержимое 7" descr="PK3BbK5rlSs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285720" y="1428736"/>
            <a:ext cx="4143404" cy="5231622"/>
          </a:xfrm>
        </p:spPr>
      </p:pic>
      <p:pic>
        <p:nvPicPr>
          <p:cNvPr id="7" name="Содержимое 6" descr="4ySZw0w5J9w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86314" y="1428736"/>
            <a:ext cx="4041775" cy="5214974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Blip>
                <a:blip r:embed="rId2"/>
              </a:buBlip>
            </a:pPr>
            <a:r>
              <a:rPr lang="ru-RU" i="1" dirty="0" smtClean="0">
                <a:solidFill>
                  <a:srgbClr val="00B0F0"/>
                </a:solidFill>
              </a:rPr>
              <a:t>РАБОТА С РОДИТЕЛЯМИ</a:t>
            </a: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2857520" cy="46634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Консультация: «Закаливание организма дошкольника»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Консультация: «Игры на прогулке».</a:t>
            </a:r>
          </a:p>
          <a:p>
            <a:endParaRPr lang="ru-RU" dirty="0"/>
          </a:p>
        </p:txBody>
      </p:sp>
      <p:pic>
        <p:nvPicPr>
          <p:cNvPr id="5" name="Содержимое 4" descr="P106086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357686" y="1357298"/>
            <a:ext cx="1887752" cy="2400304"/>
          </a:xfrm>
        </p:spPr>
      </p:pic>
      <p:pic>
        <p:nvPicPr>
          <p:cNvPr id="6" name="Рисунок 5" descr="P106085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7686" y="4143380"/>
            <a:ext cx="1928827" cy="2357454"/>
          </a:xfrm>
          <a:prstGeom prst="rect">
            <a:avLst/>
          </a:prstGeom>
        </p:spPr>
      </p:pic>
      <p:pic>
        <p:nvPicPr>
          <p:cNvPr id="7" name="Рисунок 6" descr="P106085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00826" y="1357298"/>
            <a:ext cx="2357454" cy="514353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571481"/>
            <a:ext cx="3495700" cy="555468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Папка – передвижка </a:t>
            </a:r>
            <a:r>
              <a:rPr lang="ru-RU" dirty="0" smtClean="0"/>
              <a:t>«О здоровье всерьез», «Здоровый образ жизни семьи».</a:t>
            </a:r>
          </a:p>
          <a:p>
            <a:endParaRPr lang="ru-RU" dirty="0"/>
          </a:p>
        </p:txBody>
      </p:sp>
      <p:pic>
        <p:nvPicPr>
          <p:cNvPr id="5" name="Содержимое 4" descr="P106086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929190" y="571481"/>
            <a:ext cx="3681410" cy="1643074"/>
          </a:xfrm>
        </p:spPr>
      </p:pic>
      <p:sp>
        <p:nvSpPr>
          <p:cNvPr id="8" name="TextBox 7"/>
          <p:cNvSpPr txBox="1"/>
          <p:nvPr/>
        </p:nvSpPr>
        <p:spPr>
          <a:xfrm>
            <a:off x="4643438" y="2285992"/>
            <a:ext cx="4000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Спортивное развлечение </a:t>
            </a:r>
            <a:r>
              <a:rPr lang="ru-RU" sz="2400" dirty="0" smtClean="0"/>
              <a:t>«Папа, мама, я- здоровая семья»</a:t>
            </a:r>
            <a:endParaRPr lang="ru-RU" sz="2400" dirty="0"/>
          </a:p>
        </p:txBody>
      </p:sp>
      <p:pic>
        <p:nvPicPr>
          <p:cNvPr id="9" name="Рисунок 8" descr="RE7xPb4veg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6314" y="3643314"/>
            <a:ext cx="3692524" cy="3000372"/>
          </a:xfrm>
          <a:prstGeom prst="rect">
            <a:avLst/>
          </a:prstGeom>
        </p:spPr>
      </p:pic>
      <p:pic>
        <p:nvPicPr>
          <p:cNvPr id="7" name="Picture 2" descr="D:\Татьяна Вячеславовна\проект  в МБДОУ Дс №2\проект 4 группа\SAM_249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420000">
            <a:off x="1429148" y="3822336"/>
            <a:ext cx="3093344" cy="25408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1" y="0"/>
            <a:ext cx="7129459" cy="1357298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/>
              <a:t>Анализируя проделанную работу можно сделать выводы: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5" y="1071547"/>
            <a:ext cx="7500991" cy="542928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i="1" dirty="0" smtClean="0"/>
              <a:t>Педагоги</a:t>
            </a:r>
            <a:r>
              <a:rPr lang="ru-RU" dirty="0" smtClean="0"/>
              <a:t> удовлетворены проведенной работой и результатами проекта. Собран и систематизирован  весь материал по теме проекта.</a:t>
            </a:r>
          </a:p>
          <a:p>
            <a:pPr>
              <a:buFont typeface="Wingdings" pitchFamily="2" charset="2"/>
              <a:buChar char="ü"/>
            </a:pPr>
            <a:r>
              <a:rPr lang="ru-RU" i="1" dirty="0" smtClean="0"/>
              <a:t>Дети</a:t>
            </a:r>
            <a:r>
              <a:rPr lang="ru-RU" dirty="0" smtClean="0"/>
              <a:t> знают и называют:</a:t>
            </a:r>
          </a:p>
          <a:p>
            <a:r>
              <a:rPr lang="ru-RU" dirty="0" smtClean="0"/>
              <a:t>•  что такое здоровье и как его сберечь;</a:t>
            </a:r>
          </a:p>
          <a:p>
            <a:r>
              <a:rPr lang="ru-RU" dirty="0" smtClean="0"/>
              <a:t>• что такое витамины, их роли в жизни человека;</a:t>
            </a:r>
          </a:p>
          <a:p>
            <a:r>
              <a:rPr lang="ru-RU" dirty="0" smtClean="0"/>
              <a:t>• что такое микробы и вирусы; как предупреждать болезни; некоторые правила оказания себе первой помощи;</a:t>
            </a:r>
          </a:p>
          <a:p>
            <a:r>
              <a:rPr lang="ru-RU" dirty="0" smtClean="0"/>
              <a:t>•  пословицы о спорте и здоровье.</a:t>
            </a:r>
          </a:p>
          <a:p>
            <a:r>
              <a:rPr lang="ru-RU" i="1" dirty="0" smtClean="0"/>
              <a:t>Дети </a:t>
            </a:r>
            <a:r>
              <a:rPr lang="ru-RU" dirty="0" smtClean="0"/>
              <a:t>стали более активны, физически развиты.</a:t>
            </a:r>
            <a:r>
              <a:rPr lang="ru-RU" i="1" dirty="0" smtClean="0"/>
              <a:t> Родители </a:t>
            </a:r>
            <a:r>
              <a:rPr lang="ru-RU" dirty="0" smtClean="0"/>
              <a:t>получили информацию</a:t>
            </a:r>
            <a:r>
              <a:rPr lang="ru-RU" i="1" dirty="0" smtClean="0"/>
              <a:t> </a:t>
            </a:r>
            <a:r>
              <a:rPr lang="ru-RU" dirty="0" smtClean="0"/>
              <a:t>по укреплению здорового образа жизни в семье.  Появился интерес к образовательному процессу, желание общаться с педагогами, участвовать в жизни группы.</a:t>
            </a:r>
          </a:p>
          <a:p>
            <a:r>
              <a:rPr lang="ru-RU" dirty="0" smtClean="0"/>
              <a:t>Тема  проекта выбрана с учетом возрастных особенностей детей и объема информации, которая может быть ими воспринята, что положительно повлияло на различные виды их деятельности (игровую, познавательную, художественно – речевую, музыкально – игровую). Считаем, что удалось достигнуть хороших результатов взаимодействия педагог – родители. Родители принимали активное участие в реализации проекта, с интересом знакомились с предложенным информационным материалом.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Blip>
                <a:blip r:embed="rId2"/>
              </a:buBlip>
            </a:pPr>
            <a:r>
              <a:rPr lang="ru-RU" dirty="0" smtClean="0"/>
              <a:t>ПОСТАНОВКА ПРОБЛЕМЫ: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современном обществе, в эпоху ХХ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века, предъявляются новые, более высокие требования к человеку, в том числе и к ребенку, к его знаниям, способностям. Постоянно усиливающееся влияние на организм человека разнообразных отрицательных факторов окружающей среды приводят к ухудшению состояния здоровья детей. </a:t>
            </a:r>
          </a:p>
          <a:p>
            <a:pPr marL="274320" indent="-274320">
              <a:buClr>
                <a:schemeClr val="accent3"/>
              </a:buClr>
              <a:buFont typeface="Wingdings" pitchFamily="2" charset="2"/>
              <a:buChar char="ü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последнее время мы наблюдаем снижение уровня здоровья, увеличение количества ослабленных детей, подверженных быстрому утомлению, увеличение количества неорганизованных детей.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buBlip>
                <a:blip r:embed="rId2"/>
              </a:buBlip>
            </a:pPr>
            <a:r>
              <a:rPr lang="ru-RU" dirty="0" smtClean="0"/>
              <a:t>ЦЕЛИ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формирование у детей интереса и ценностного отношения к занятиям физической культурой, к своему здоровью.  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воспитать физически развитого жизнерадостного ребенка путем формирования у него осознанного отношения к своему здоровью и потребности к здоровому образу жизни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охрана и укрепление физического и психического здоровья детей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создание </a:t>
            </a:r>
            <a:r>
              <a:rPr lang="ru-RU" dirty="0" err="1" smtClean="0"/>
              <a:t>здоровьесберегающей</a:t>
            </a:r>
            <a:r>
              <a:rPr lang="ru-RU" dirty="0" smtClean="0"/>
              <a:t> среды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подготовка ребенка к саморазвитию и успешной самореализации на всех этапах жизни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устанавливать тесную взаимосвязь родителей и воспитателей в воспитании здорового образа жизни 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929618" cy="439718"/>
          </a:xfrm>
        </p:spPr>
        <p:txBody>
          <a:bodyPr>
            <a:normAutofit fontScale="90000"/>
          </a:bodyPr>
          <a:lstStyle/>
          <a:p>
            <a:pPr algn="ctr">
              <a:buBlip>
                <a:blip r:embed="rId2"/>
              </a:buBlip>
            </a:pPr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8001056" cy="585791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6400" dirty="0" smtClean="0"/>
              <a:t> развивать физические  качества</a:t>
            </a:r>
          </a:p>
          <a:p>
            <a:pPr>
              <a:buFont typeface="Wingdings" pitchFamily="2" charset="2"/>
              <a:buChar char="ü"/>
            </a:pPr>
            <a:r>
              <a:rPr lang="ru-RU" sz="6400" dirty="0" smtClean="0"/>
              <a:t>накапливать и обогащать двигательный опыт детей</a:t>
            </a:r>
          </a:p>
          <a:p>
            <a:pPr>
              <a:buFont typeface="Wingdings" pitchFamily="2" charset="2"/>
              <a:buChar char="ü"/>
            </a:pPr>
            <a:r>
              <a:rPr lang="ru-RU" sz="6400" dirty="0" smtClean="0"/>
              <a:t> формировать у воспитанников потребность в двигательной активности и физическом  совершенстве</a:t>
            </a:r>
          </a:p>
          <a:p>
            <a:pPr>
              <a:buFont typeface="Wingdings" pitchFamily="2" charset="2"/>
              <a:buChar char="ü"/>
            </a:pPr>
            <a:r>
              <a:rPr lang="ru-RU" sz="6400" dirty="0" smtClean="0"/>
              <a:t>систематизация мероприятий по организации двигательной активности детей</a:t>
            </a:r>
          </a:p>
          <a:p>
            <a:pPr>
              <a:buFont typeface="Wingdings" pitchFamily="2" charset="2"/>
              <a:buChar char="ü"/>
            </a:pPr>
            <a:r>
              <a:rPr lang="ru-RU" sz="6400" dirty="0" smtClean="0"/>
              <a:t> формирование интегрированных связей между двигательной, интеллектуальной, коммуникативной способностями</a:t>
            </a:r>
          </a:p>
          <a:p>
            <a:pPr>
              <a:buFont typeface="Wingdings" pitchFamily="2" charset="2"/>
              <a:buChar char="ü"/>
            </a:pPr>
            <a:r>
              <a:rPr lang="ru-RU" sz="6400" dirty="0" smtClean="0"/>
              <a:t>воспитание культурно-гигиенических навыков, формирование начальных представлений о здоровом образе жизни, развитие интереса к физической культуре и спорту</a:t>
            </a:r>
          </a:p>
          <a:p>
            <a:pPr>
              <a:buFont typeface="Wingdings" pitchFamily="2" charset="2"/>
              <a:buChar char="ü"/>
            </a:pPr>
            <a:r>
              <a:rPr lang="ru-RU" sz="6400" dirty="0" smtClean="0"/>
              <a:t> повысить стремление родителей использовать двигательную деятельность с детьми для формирования основ здорового образа жизни</a:t>
            </a:r>
          </a:p>
          <a:p>
            <a:pPr>
              <a:buFont typeface="Wingdings" pitchFamily="2" charset="2"/>
              <a:buChar char="ü"/>
            </a:pPr>
            <a:r>
              <a:rPr lang="ru-RU" sz="6400" dirty="0" smtClean="0"/>
              <a:t> обучение детей оценивать и прогнозировать своё здоровье.</a:t>
            </a:r>
          </a:p>
          <a:p>
            <a:pPr>
              <a:buFont typeface="Wingdings" pitchFamily="2" charset="2"/>
              <a:buChar char="ü"/>
            </a:pPr>
            <a:r>
              <a:rPr lang="ru-RU" sz="6400" dirty="0" smtClean="0"/>
              <a:t> обогащать представления детей о том, что такое здоровье и как его сберечь, витаминах, их роли в жизни человека</a:t>
            </a:r>
          </a:p>
          <a:p>
            <a:pPr>
              <a:buFont typeface="Wingdings" pitchFamily="2" charset="2"/>
              <a:buChar char="ü"/>
            </a:pPr>
            <a:r>
              <a:rPr lang="ru-RU" sz="6400" dirty="0" smtClean="0"/>
              <a:t> расширять представления детей о том, что  полезно для организма; что такое микробы и вирусы; как предупреждать болезни; некоторые правила оказания себе первой помощи</a:t>
            </a:r>
          </a:p>
          <a:p>
            <a:pPr>
              <a:buFont typeface="Wingdings" pitchFamily="2" charset="2"/>
              <a:buChar char="ü"/>
            </a:pPr>
            <a:r>
              <a:rPr lang="ru-RU" sz="6400" dirty="0" smtClean="0"/>
              <a:t>заинтересовать родителей укреплять здоровый образ жизни в семье  </a:t>
            </a:r>
          </a:p>
          <a:p>
            <a:pPr>
              <a:buFont typeface="Wingdings" pitchFamily="2" charset="2"/>
              <a:buChar char="ü"/>
            </a:pPr>
            <a:r>
              <a:rPr lang="ru-RU" sz="6400" dirty="0" smtClean="0"/>
              <a:t>воспитывать осознанное отношение их своему здоровью</a:t>
            </a:r>
          </a:p>
          <a:p>
            <a:pPr>
              <a:buFont typeface="Wingdings" pitchFamily="2" charset="2"/>
              <a:buChar char="ü"/>
            </a:pPr>
            <a:r>
              <a:rPr lang="ru-RU" sz="6400" dirty="0" smtClean="0"/>
              <a:t>развивать интерес к спортивным играм и упражнениям. </a:t>
            </a:r>
          </a:p>
          <a:p>
            <a:pPr>
              <a:buFont typeface="Wingdings" pitchFamily="2" charset="2"/>
              <a:buChar char="ü"/>
            </a:pPr>
            <a:r>
              <a:rPr lang="ru-RU" sz="6400" dirty="0" smtClean="0"/>
              <a:t> пропаганда активного, здорового семейного отдыха </a:t>
            </a:r>
          </a:p>
          <a:p>
            <a:pPr>
              <a:buFont typeface="Wingdings" pitchFamily="2" charset="2"/>
              <a:buChar char="ü"/>
            </a:pPr>
            <a:r>
              <a:rPr lang="ru-RU" sz="6400" dirty="0" smtClean="0"/>
              <a:t> создание условий для тесного продуктивного сотрудничества между родителями и педагогами в воспитании детей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buBlip>
                <a:blip r:embed="rId2"/>
              </a:buBlip>
            </a:pPr>
            <a:r>
              <a:rPr lang="ru-RU" sz="3900" dirty="0" smtClean="0"/>
              <a:t>ОЖИДАЕМЫЙ РЕЗУЛЬТАТ:</a:t>
            </a:r>
            <a:endParaRPr lang="ru-RU" sz="39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b="1" dirty="0" smtClean="0"/>
              <a:t>К</a:t>
            </a:r>
            <a:r>
              <a:rPr lang="ru-RU" sz="4400" b="1" i="1" dirty="0" smtClean="0"/>
              <a:t>ачественная реализация проекта позволит сформировать у детей следующие представления:</a:t>
            </a:r>
            <a:endParaRPr lang="ru-RU" sz="4400" b="1" dirty="0" smtClean="0"/>
          </a:p>
          <a:p>
            <a:r>
              <a:rPr lang="ru-RU" dirty="0" smtClean="0"/>
              <a:t>что такое здоровье и как его сберечь;</a:t>
            </a:r>
          </a:p>
          <a:p>
            <a:r>
              <a:rPr lang="ru-RU" dirty="0" smtClean="0"/>
              <a:t>что такое витамины, режим, гигиена и закаливание;</a:t>
            </a:r>
          </a:p>
          <a:p>
            <a:r>
              <a:rPr lang="ru-RU" dirty="0" smtClean="0"/>
              <a:t> о своих органах, их работе и значении;</a:t>
            </a:r>
          </a:p>
          <a:p>
            <a:r>
              <a:rPr lang="ru-RU" dirty="0" smtClean="0"/>
              <a:t> о самых значимых витаминах, в чём они содержаться и как влияют на здоровье;</a:t>
            </a:r>
          </a:p>
          <a:p>
            <a:r>
              <a:rPr lang="ru-RU" dirty="0" smtClean="0"/>
              <a:t> о том, что есть полезные и не полезные продукты, какие они;</a:t>
            </a:r>
          </a:p>
          <a:p>
            <a:r>
              <a:rPr lang="ru-RU" dirty="0" smtClean="0"/>
              <a:t> что такое микробы и вирусы;</a:t>
            </a:r>
          </a:p>
          <a:p>
            <a:r>
              <a:rPr lang="ru-RU" dirty="0" smtClean="0"/>
              <a:t> какие бывают болезни, что их вызывает;</a:t>
            </a:r>
          </a:p>
          <a:p>
            <a:r>
              <a:rPr lang="ru-RU" dirty="0" smtClean="0"/>
              <a:t> как предупреждать болезни;</a:t>
            </a:r>
          </a:p>
          <a:p>
            <a:r>
              <a:rPr lang="ru-RU" dirty="0" smtClean="0"/>
              <a:t> некоторые правила оказания себе первой помощи</a:t>
            </a:r>
          </a:p>
          <a:p>
            <a:r>
              <a:rPr lang="ru-RU" dirty="0" smtClean="0"/>
              <a:t> что такое аптека, для чего она нужна.</a:t>
            </a:r>
          </a:p>
          <a:p>
            <a:r>
              <a:rPr lang="ru-RU" dirty="0" smtClean="0"/>
              <a:t>Формирование  активности  и заинтересованности в образовательном процессе детей у родителей.</a:t>
            </a:r>
          </a:p>
          <a:p>
            <a:r>
              <a:rPr lang="ru-RU" dirty="0" smtClean="0"/>
              <a:t>Развитие у детей активной, самостоятельной, творческой личности.   </a:t>
            </a: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buBlip>
                <a:blip r:embed="rId2"/>
              </a:buBlip>
            </a:pPr>
            <a:r>
              <a:rPr lang="ru-RU" dirty="0" smtClean="0"/>
              <a:t>СОЗДАНИЕ УГОЛКА «ФИЗКУЛЬТУРА И ЗДОРОВЬЕ»</a:t>
            </a:r>
            <a:endParaRPr lang="ru-RU" dirty="0"/>
          </a:p>
        </p:txBody>
      </p:sp>
      <p:pic>
        <p:nvPicPr>
          <p:cNvPr id="4" name="Содержимое 3" descr="pQoRU8VnIB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28728" y="1600200"/>
            <a:ext cx="7143800" cy="4972072"/>
          </a:xfr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8143932" cy="654032"/>
          </a:xfrm>
        </p:spPr>
        <p:txBody>
          <a:bodyPr>
            <a:normAutofit fontScale="90000"/>
          </a:bodyPr>
          <a:lstStyle/>
          <a:p>
            <a:pPr algn="ctr">
              <a:buBlip>
                <a:blip r:embed="rId2"/>
              </a:buBlip>
            </a:pPr>
            <a:r>
              <a:rPr lang="ru-RU" dirty="0" smtClean="0"/>
              <a:t>СЮЖЕТНО-РОЛЕВЫЕ ИГРЫ: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2976" y="1000108"/>
            <a:ext cx="3929090" cy="5126055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dirty="0" smtClean="0"/>
              <a:t>«Поликлиника»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38600" cy="5126055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dirty="0" smtClean="0"/>
              <a:t>«Аптека»</a:t>
            </a:r>
          </a:p>
          <a:p>
            <a:endParaRPr lang="ru-RU" dirty="0"/>
          </a:p>
        </p:txBody>
      </p:sp>
      <p:pic>
        <p:nvPicPr>
          <p:cNvPr id="5" name="Рисунок 4" descr="P106077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2976" y="1643050"/>
            <a:ext cx="3571900" cy="4572008"/>
          </a:xfrm>
          <a:prstGeom prst="rect">
            <a:avLst/>
          </a:prstGeom>
        </p:spPr>
      </p:pic>
      <p:pic>
        <p:nvPicPr>
          <p:cNvPr id="6" name="Рисунок 5" descr="IMG_928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14942" y="1643050"/>
            <a:ext cx="3643338" cy="450059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1"/>
            <a:ext cx="4038600" cy="5554683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ru-RU" dirty="0" smtClean="0"/>
              <a:t>«</a:t>
            </a:r>
            <a:r>
              <a:rPr lang="ru-RU" sz="2000" b="1" dirty="0" smtClean="0"/>
              <a:t>Телефонный разговор» (вызов «Скорой помощи»)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71481"/>
            <a:ext cx="4038600" cy="5554683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2000" b="1" dirty="0" smtClean="0"/>
              <a:t>«Кукла заболела» (воспитывать у детей умение сопереживать, сочувствовать, внимательно относиться к больному) </a:t>
            </a:r>
            <a:endParaRPr lang="ru-RU" sz="2000" b="1" dirty="0"/>
          </a:p>
        </p:txBody>
      </p:sp>
      <p:pic>
        <p:nvPicPr>
          <p:cNvPr id="5" name="Рисунок 4" descr="P106077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4414" y="1571612"/>
            <a:ext cx="3214710" cy="5000660"/>
          </a:xfrm>
          <a:prstGeom prst="rect">
            <a:avLst/>
          </a:prstGeom>
        </p:spPr>
      </p:pic>
      <p:pic>
        <p:nvPicPr>
          <p:cNvPr id="6" name="Рисунок 5" descr="ac9561917484f46464bad1946abb0ee5.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214554"/>
            <a:ext cx="4236720" cy="439198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460</TotalTime>
  <Words>1021</Words>
  <PresentationFormat>Экран (4:3)</PresentationFormat>
  <Paragraphs>147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Солнцестояние</vt:lpstr>
      <vt:lpstr>Центр развития ребенка –детский сад №90 «Подсолнушек» </vt:lpstr>
      <vt:lpstr>АКТУАЛЬНОСТЬ</vt:lpstr>
      <vt:lpstr>ПОСТАНОВКА ПРОБЛЕМЫ:</vt:lpstr>
      <vt:lpstr>ЦЕЛИ ПРОЕКТА:</vt:lpstr>
      <vt:lpstr>ЗАДАЧИ ПРОЕКТА:</vt:lpstr>
      <vt:lpstr>ОЖИДАЕМЫЙ РЕЗУЛЬТАТ:</vt:lpstr>
      <vt:lpstr>СОЗДАНИЕ УГОЛКА «ФИЗКУЛЬТУРА И ЗДОРОВЬЕ»</vt:lpstr>
      <vt:lpstr>СЮЖЕТНО-РОЛЕВЫЕ ИГРЫ:</vt:lpstr>
      <vt:lpstr>Слайд 9</vt:lpstr>
      <vt:lpstr>ДИДАКТИЧЕСКИЕ ИГРЫ</vt:lpstr>
      <vt:lpstr>Слайд 11</vt:lpstr>
      <vt:lpstr>ПОДВИЖНЫЕ ИГРЫ</vt:lpstr>
      <vt:lpstr>Чтение художественной литературы </vt:lpstr>
      <vt:lpstr>ПРОСМОТР ВИДЕОРОЛИКОВ:</vt:lpstr>
      <vt:lpstr>Слайд 15</vt:lpstr>
      <vt:lpstr>РИСОВАНИЕ</vt:lpstr>
      <vt:lpstr>Беседы:</vt:lpstr>
      <vt:lpstr>Слайд 18</vt:lpstr>
      <vt:lpstr>Слайд 19</vt:lpstr>
      <vt:lpstr>ИНТЕГРИРОВАННЫЕ ЗАНЯТИЯ</vt:lpstr>
      <vt:lpstr>Слайд 21</vt:lpstr>
      <vt:lpstr>НАБЛЮДЕНИЕ</vt:lpstr>
      <vt:lpstr>РАССМАТРИВАНИЕ</vt:lpstr>
      <vt:lpstr>ЗАУЧИВАНИЕ</vt:lpstr>
      <vt:lpstr>ВИКТОРИНА   «МЫ ЗА ЗДОРОВЫЙ ОБРАЗ ЖИЗНИ !!!»</vt:lpstr>
      <vt:lpstr>РАБОТА С РОДИТЕЛЯМИ</vt:lpstr>
      <vt:lpstr>Слайд 27</vt:lpstr>
      <vt:lpstr>Анализируя проделанную работу можно сделать выводы: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развития ребенка –детский сад №90 «Подсолнушек»»</dc:title>
  <dc:creator>Пользователь</dc:creator>
  <cp:lastModifiedBy>Пользователь</cp:lastModifiedBy>
  <cp:revision>53</cp:revision>
  <dcterms:created xsi:type="dcterms:W3CDTF">2015-03-16T18:51:21Z</dcterms:created>
  <dcterms:modified xsi:type="dcterms:W3CDTF">2015-12-07T15:43:31Z</dcterms:modified>
</cp:coreProperties>
</file>