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5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</a:blip>
          <a:srcRect t="10220" b="8759"/>
          <a:stretch>
            <a:fillRect/>
          </a:stretch>
        </p:blipFill>
        <p:spPr>
          <a:xfrm>
            <a:off x="4788024" y="3861048"/>
            <a:ext cx="3914752" cy="2664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Новогодняя игрушка: «Царевна – лягушка»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72074"/>
            <a:ext cx="4714908" cy="135732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Выполнила Тарасова Татьяна Николаевна воспитатель МДОУ ИРМО «Марковский детский сад комбинированного вида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12___11\IMG_059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1474" y="1424763"/>
            <a:ext cx="4521052" cy="400847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ru-RU" sz="2000" dirty="0" smtClean="0"/>
              <a:t>4  диска сожмите, как показано на фото, чтобы получить лапки лягушки. (две передние и две задние), промажьте клеем ПВА  все заготовки с одной стороны. Для задних лапок приклейте форму «капля» к лапке  как показано на фото.</a:t>
            </a:r>
            <a:endParaRPr lang="ru-RU" sz="2000" dirty="0"/>
          </a:p>
        </p:txBody>
      </p:sp>
      <p:pic>
        <p:nvPicPr>
          <p:cNvPr id="4" name="Рисунок 3" descr="H:\DCIM\112___11\IMG_058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2357430"/>
            <a:ext cx="286462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:\DCIM\112___11\IMG_05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857496"/>
            <a:ext cx="3523224" cy="237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ru-RU" sz="1800" dirty="0" smtClean="0"/>
              <a:t>Собираем игрушку.</a:t>
            </a:r>
            <a:br>
              <a:rPr lang="ru-RU" sz="1800" dirty="0" smtClean="0"/>
            </a:br>
            <a:r>
              <a:rPr lang="ru-RU" sz="1800" dirty="0" smtClean="0"/>
              <a:t>Наносим </a:t>
            </a:r>
            <a:r>
              <a:rPr lang="ru-RU" sz="1800" dirty="0" err="1" smtClean="0"/>
              <a:t>термоклей</a:t>
            </a:r>
            <a:r>
              <a:rPr lang="ru-RU" sz="1800" dirty="0" smtClean="0"/>
              <a:t> на края одного диска и приклеиваем второй (голова и туловище)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:\DCIM\112___11\IMG_059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571612"/>
            <a:ext cx="371477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DCIM\112___11\IMG_057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214686"/>
            <a:ext cx="3159749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/>
          <a:lstStyle/>
          <a:p>
            <a:r>
              <a:rPr lang="ru-RU" sz="2000" dirty="0" smtClean="0"/>
              <a:t>Приклеить </a:t>
            </a:r>
            <a:r>
              <a:rPr lang="ru-RU" sz="2000" dirty="0" err="1" smtClean="0"/>
              <a:t>термоклеем</a:t>
            </a:r>
            <a:r>
              <a:rPr lang="ru-RU" sz="2000" dirty="0" smtClean="0"/>
              <a:t> глаза к голове , вырезать и наклеить рот. Приклеить голову к туловищу.</a:t>
            </a:r>
            <a:endParaRPr lang="ru-RU" sz="2000" dirty="0"/>
          </a:p>
        </p:txBody>
      </p:sp>
      <p:pic>
        <p:nvPicPr>
          <p:cNvPr id="4" name="Рисунок 3" descr="H:\DCIM\112___11\IMG_057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1714488"/>
            <a:ext cx="2009941" cy="2055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DCIM\112___11\IMG_058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643050"/>
            <a:ext cx="2426758" cy="1617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:\DCIM\112___11\IMG_058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-297060" y="2654457"/>
            <a:ext cx="4231063" cy="2493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12___11\IMG_06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6396" y="1963812"/>
            <a:ext cx="4886900" cy="3388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71503"/>
          </a:xfrm>
        </p:spPr>
        <p:txBody>
          <a:bodyPr/>
          <a:lstStyle/>
          <a:p>
            <a:r>
              <a:rPr lang="ru-RU" sz="2800" dirty="0" smtClean="0"/>
              <a:t>Приклеиваем лапки, делаем корону </a:t>
            </a:r>
            <a:r>
              <a:rPr lang="ru-RU" sz="2800" smtClean="0"/>
              <a:t>и стрелу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12___11\IMG_060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688836">
            <a:off x="558487" y="2109007"/>
            <a:ext cx="4630617" cy="3083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ru-RU" dirty="0" smtClean="0"/>
              <a:t>Все справились, молодцы!</a:t>
            </a:r>
            <a:endParaRPr lang="ru-RU" dirty="0"/>
          </a:p>
        </p:txBody>
      </p:sp>
      <p:pic>
        <p:nvPicPr>
          <p:cNvPr id="2050" name="Picture 2" descr="Анимационные картин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124075" cy="2505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ru-RU" sz="2800" dirty="0" smtClean="0"/>
              <a:t>Поздравляю всех с наступающим Новым годом!</a:t>
            </a:r>
            <a:endParaRPr lang="ru-RU" sz="2800" dirty="0"/>
          </a:p>
        </p:txBody>
      </p:sp>
      <p:pic>
        <p:nvPicPr>
          <p:cNvPr id="1026" name="Picture 2" descr="C:\Users\АсКомп\Pictures\112708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3333750" cy="4181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12___11\IMG_060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688836">
            <a:off x="531316" y="1659916"/>
            <a:ext cx="4967576" cy="333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92869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Какие материалы нам понадобятся?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:\DCIM\112___11\IMG_057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3071810"/>
            <a:ext cx="3568732" cy="292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:\DCIM\112___11\IMG_06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577089">
            <a:off x="5353946" y="1377683"/>
            <a:ext cx="2904903" cy="217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642918"/>
            <a:ext cx="5072098" cy="307183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Туловище.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Спинка – полоска длиной 1, 40 см. шириной 1 см.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Брюшко- полоска длиной 1, 40 см. шириной 1 см.</a:t>
            </a:r>
            <a:br>
              <a:rPr lang="ru-RU" sz="2800" b="1" dirty="0" smtClean="0"/>
            </a:br>
            <a:r>
              <a:rPr lang="ru-RU" sz="2800" b="1" dirty="0" smtClean="0"/>
              <a:t>Скрутите с помощью зубочистки 2 плотных диска, приклейте кончик.</a:t>
            </a:r>
            <a:endParaRPr lang="ru-RU" sz="2800" b="1" dirty="0"/>
          </a:p>
        </p:txBody>
      </p:sp>
      <p:pic>
        <p:nvPicPr>
          <p:cNvPr id="4" name="Рисунок 3" descr="H:\DCIM\112___11\IMG_056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143380"/>
            <a:ext cx="3962500" cy="1936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DCIM\112___11\IMG_059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928802"/>
            <a:ext cx="2944108" cy="2063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00043"/>
            <a:ext cx="4814894" cy="1928825"/>
          </a:xfrm>
        </p:spPr>
        <p:txBody>
          <a:bodyPr/>
          <a:lstStyle/>
          <a:p>
            <a:r>
              <a:rPr lang="ru-RU" dirty="0" smtClean="0"/>
              <a:t>Голова</a:t>
            </a:r>
            <a:br>
              <a:rPr lang="ru-RU" dirty="0" smtClean="0"/>
            </a:br>
            <a:r>
              <a:rPr lang="ru-RU" sz="2800" dirty="0" smtClean="0"/>
              <a:t>2 полоски длиной 1,05 см. шириной 1 см.</a:t>
            </a:r>
            <a:br>
              <a:rPr lang="ru-RU" sz="2800" dirty="0" smtClean="0"/>
            </a:br>
            <a:r>
              <a:rPr lang="ru-RU" sz="2800" dirty="0" smtClean="0"/>
              <a:t>для глаз: 2 полоски –по 35 см. Скрутите плотные диски и приклейте кончик.</a:t>
            </a:r>
            <a:endParaRPr lang="ru-RU" sz="2800" dirty="0"/>
          </a:p>
        </p:txBody>
      </p:sp>
      <p:pic>
        <p:nvPicPr>
          <p:cNvPr id="4" name="Рисунок 3" descr="H:\DCIM\112___11\IMG_056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357694"/>
            <a:ext cx="3390996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DCIM\112___11\IMG_059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928802"/>
            <a:ext cx="2791826" cy="2246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/>
          <a:lstStyle/>
          <a:p>
            <a:r>
              <a:rPr lang="ru-RU" sz="2400" dirty="0" smtClean="0"/>
              <a:t>Нажмите на центр всех 4-х деталей, чтобы её середина немного выдвинулась вперёд, кроме деталей для глаз и промажьте внутри хорошо клеем ПВА.</a:t>
            </a:r>
            <a:endParaRPr lang="ru-RU" sz="2400" dirty="0"/>
          </a:p>
        </p:txBody>
      </p:sp>
      <p:pic>
        <p:nvPicPr>
          <p:cNvPr id="4" name="Рисунок 3" descr="H:\DCIM\112___11\IMG_059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2143116"/>
            <a:ext cx="290346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DCIM\112___11\IMG_05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643314"/>
            <a:ext cx="3336082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12___11\IMG_059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642918"/>
            <a:ext cx="3714776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:\DCIM\112___11\IMG_05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714620"/>
            <a:ext cx="3429024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12___11\IMG_057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429000"/>
            <a:ext cx="3929090" cy="2241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H:\DCIM\112___11\IMG_059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571480"/>
            <a:ext cx="3725273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4643469"/>
          </a:xfrm>
        </p:spPr>
        <p:txBody>
          <a:bodyPr/>
          <a:lstStyle/>
          <a:p>
            <a:r>
              <a:rPr lang="ru-RU" dirty="0" smtClean="0"/>
              <a:t>Лапки</a:t>
            </a:r>
            <a:br>
              <a:rPr lang="ru-RU" dirty="0" smtClean="0"/>
            </a:br>
            <a:r>
              <a:rPr lang="ru-RU" sz="2000" dirty="0" smtClean="0"/>
              <a:t>задние лапки – по 2 полоски на каждую лапку – 35 см. скрутите 4 одинаковых диска, чуть -  </a:t>
            </a:r>
            <a:r>
              <a:rPr lang="ru-RU" sz="2000" dirty="0" err="1" smtClean="0"/>
              <a:t>чуть</a:t>
            </a:r>
            <a:r>
              <a:rPr lang="ru-RU" sz="2000" dirty="0" smtClean="0"/>
              <a:t> распустите и приклейте кончик, нужно, чтобы диски были одинаковые после того, как распустили. Два диска сплющиваем с одной стороны так, чтобы получилась «капля».</a:t>
            </a:r>
            <a:endParaRPr lang="ru-RU" sz="2000" dirty="0"/>
          </a:p>
        </p:txBody>
      </p:sp>
      <p:pic>
        <p:nvPicPr>
          <p:cNvPr id="4" name="Рисунок 3" descr="H:\DCIM\112___11\IMG_058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857496"/>
            <a:ext cx="314327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DCIM\112___11\IMG_058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500306"/>
            <a:ext cx="3757513" cy="1360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179</TotalTime>
  <Words>138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шаблон5</vt:lpstr>
      <vt:lpstr>Новогодняя игрушка: «Царевна – лягушка»</vt:lpstr>
      <vt:lpstr>Слайд 2</vt:lpstr>
      <vt:lpstr>Какие материалы нам понадобятся?</vt:lpstr>
      <vt:lpstr>Туловище. Спинка – полоска длиной 1, 40 см. шириной 1 см. Брюшко- полоска длиной 1, 40 см. шириной 1 см. Скрутите с помощью зубочистки 2 плотных диска, приклейте кончик.</vt:lpstr>
      <vt:lpstr>Голова 2 полоски длиной 1,05 см. шириной 1 см. для глаз: 2 полоски –по 35 см. Скрутите плотные диски и приклейте кончик.</vt:lpstr>
      <vt:lpstr>Нажмите на центр всех 4-х деталей, чтобы её середина немного выдвинулась вперёд, кроме деталей для глаз и промажьте внутри хорошо клеем ПВА.</vt:lpstr>
      <vt:lpstr>Слайд 7</vt:lpstr>
      <vt:lpstr>Слайд 8</vt:lpstr>
      <vt:lpstr>Лапки задние лапки – по 2 полоски на каждую лапку – 35 см. скрутите 4 одинаковых диска, чуть -  чуть распустите и приклейте кончик, нужно, чтобы диски были одинаковые после того, как распустили. Два диска сплющиваем с одной стороны так, чтобы получилась «капля».</vt:lpstr>
      <vt:lpstr>Слайд 10</vt:lpstr>
      <vt:lpstr>4  диска сожмите, как показано на фото, чтобы получить лапки лягушки. (две передние и две задние), промажьте клеем ПВА  все заготовки с одной стороны. Для задних лапок приклейте форму «капля» к лапке  как показано на фото.</vt:lpstr>
      <vt:lpstr>Собираем игрушку. Наносим термоклей на края одного диска и приклеиваем второй (голова и туловище)</vt:lpstr>
      <vt:lpstr>Приклеить термоклеем глаза к голове , вырезать и наклеить рот. Приклеить голову к туловищу.</vt:lpstr>
      <vt:lpstr>Приклеиваем лапки, делаем корону и стрелу</vt:lpstr>
      <vt:lpstr>Все справились, молодцы!</vt:lpstr>
      <vt:lpstr>Поздравляю всех с наступающим Новым годом!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игрушка: «Царевна – лягушка»</dc:title>
  <dc:creator>АсКомп</dc:creator>
  <cp:lastModifiedBy>АсКомп</cp:lastModifiedBy>
  <cp:revision>21</cp:revision>
  <dcterms:created xsi:type="dcterms:W3CDTF">2014-11-09T08:39:08Z</dcterms:created>
  <dcterms:modified xsi:type="dcterms:W3CDTF">2015-12-07T11:38:50Z</dcterms:modified>
</cp:coreProperties>
</file>