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05A81D3-A553-4982-A890-51E2CB56C55B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3E80CBCB-C373-4A17-9EBA-D626A88EFF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5A81D3-A553-4982-A890-51E2CB56C55B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80CBCB-C373-4A17-9EBA-D626A88EFF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5A81D3-A553-4982-A890-51E2CB56C55B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80CBCB-C373-4A17-9EBA-D626A88EFF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5A81D3-A553-4982-A890-51E2CB56C55B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80CBCB-C373-4A17-9EBA-D626A88EFF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5A81D3-A553-4982-A890-51E2CB56C55B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80CBCB-C373-4A17-9EBA-D626A88EFF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5A81D3-A553-4982-A890-51E2CB56C55B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80CBCB-C373-4A17-9EBA-D626A88EFF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5A81D3-A553-4982-A890-51E2CB56C55B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80CBCB-C373-4A17-9EBA-D626A88EFF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5A81D3-A553-4982-A890-51E2CB56C55B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80CBCB-C373-4A17-9EBA-D626A88EFF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05A81D3-A553-4982-A890-51E2CB56C55B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80CBCB-C373-4A17-9EBA-D626A88EFF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A05A81D3-A553-4982-A890-51E2CB56C55B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E80CBCB-C373-4A17-9EBA-D626A88EFF7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05A81D3-A553-4982-A890-51E2CB56C55B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3E80CBCB-C373-4A17-9EBA-D626A88EFF7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A05A81D3-A553-4982-A890-51E2CB56C55B}" type="datetimeFigureOut">
              <a:rPr lang="ru-RU" smtClean="0"/>
              <a:pPr/>
              <a:t>21.02.2015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3E80CBCB-C373-4A17-9EBA-D626A88EFF7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2071726"/>
            <a:ext cx="9144000" cy="629281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Ç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а–</a:t>
            </a:r>
            <a:r>
              <a:rPr lang="en-US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ç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а–</a:t>
            </a:r>
            <a:r>
              <a:rPr lang="en-US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ç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а– </a:t>
            </a: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һалдаттар сафқа 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ба</a:t>
            </a:r>
            <a:r>
              <a:rPr lang="en-US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ç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а,</a:t>
            </a:r>
            <a:b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Һай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–</a:t>
            </a: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һай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–</a:t>
            </a: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һай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–</a:t>
            </a: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һалдаттар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илде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һақлай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</a:t>
            </a:r>
            <a:b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Беҙ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–</a:t>
            </a: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беҙ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–</a:t>
            </a: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беҙ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–</a:t>
            </a: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тыныс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беҙҙең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көнөбөҙ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</a:t>
            </a:r>
            <a:b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</a:b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Бөҙ-бөҙ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</a:t>
            </a: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бөҙ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-</a:t>
            </a: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яқты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беҙҙең</a:t>
            </a:r>
            <a:r>
              <a:rPr lang="ru-RU" sz="2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ru-RU" sz="2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йөҙөбөҙ</a:t>
            </a:r>
            <a:r>
              <a:rPr lang="ru-RU" sz="2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r>
              <a:rPr lang="ru-RU" sz="2200" b="1" dirty="0" smtClean="0">
                <a:solidFill>
                  <a:schemeClr val="tx1"/>
                </a:solidFill>
              </a:rPr>
              <a:t/>
            </a:r>
            <a:br>
              <a:rPr lang="ru-RU" sz="2200" b="1" dirty="0" smtClean="0">
                <a:solidFill>
                  <a:schemeClr val="tx1"/>
                </a:solidFill>
              </a:rPr>
            </a:br>
            <a:r>
              <a:rPr lang="ru-RU" sz="2200" dirty="0" smtClean="0"/>
              <a:t/>
            </a:r>
            <a:br>
              <a:rPr lang="ru-RU" sz="2200" dirty="0" smtClean="0"/>
            </a:br>
            <a:endParaRPr lang="ru-RU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214282" y="571480"/>
            <a:ext cx="8929718" cy="4239831"/>
          </a:xfrm>
        </p:spPr>
        <p:txBody>
          <a:bodyPr>
            <a:normAutofit fontScale="92500"/>
          </a:bodyPr>
          <a:lstStyle/>
          <a:p>
            <a:pPr algn="l">
              <a:lnSpc>
                <a:spcPct val="150000"/>
              </a:lnSpc>
            </a:pPr>
            <a:r>
              <a:rPr lang="ru-RU" dirty="0" smtClean="0"/>
              <a:t> </a:t>
            </a:r>
            <a:r>
              <a:rPr lang="ru-RU" sz="3600" b="1" dirty="0" err="1" smtClean="0">
                <a:latin typeface="Courier New" pitchFamily="49" charset="0"/>
                <a:cs typeface="Courier New" pitchFamily="49" charset="0"/>
              </a:rPr>
              <a:t>Хәбәрһеҙ юғалған </a:t>
            </a:r>
            <a:r>
              <a:rPr lang="ru-RU" sz="3600" dirty="0" smtClean="0">
                <a:latin typeface="Courier New" pitchFamily="49" charset="0"/>
                <a:cs typeface="Courier New" pitchFamily="49" charset="0"/>
              </a:rPr>
              <a:t>-пропал без вести</a:t>
            </a:r>
          </a:p>
          <a:p>
            <a:pPr algn="l">
              <a:lnSpc>
                <a:spcPct val="150000"/>
              </a:lnSpc>
            </a:pPr>
            <a:r>
              <a:rPr lang="ru-RU" sz="3600" b="1" dirty="0" err="1" smtClean="0">
                <a:latin typeface="Courier New" pitchFamily="49" charset="0"/>
                <a:cs typeface="Courier New" pitchFamily="49" charset="0"/>
              </a:rPr>
              <a:t>Төш юрау</a:t>
            </a:r>
            <a:r>
              <a:rPr lang="ru-RU" sz="3600" b="1" dirty="0" smtClean="0">
                <a:latin typeface="Courier New" pitchFamily="49" charset="0"/>
                <a:cs typeface="Courier New" pitchFamily="49" charset="0"/>
              </a:rPr>
              <a:t> – </a:t>
            </a:r>
            <a:r>
              <a:rPr lang="ru-RU" sz="3600" dirty="0" smtClean="0">
                <a:latin typeface="Courier New" pitchFamily="49" charset="0"/>
                <a:cs typeface="Courier New" pitchFamily="49" charset="0"/>
              </a:rPr>
              <a:t>толковать сон</a:t>
            </a:r>
          </a:p>
          <a:p>
            <a:pPr algn="l">
              <a:lnSpc>
                <a:spcPct val="150000"/>
              </a:lnSpc>
            </a:pPr>
            <a:r>
              <a:rPr lang="ru-RU" sz="3600" b="1" dirty="0" err="1" smtClean="0">
                <a:latin typeface="Courier New" pitchFamily="49" charset="0"/>
                <a:cs typeface="Courier New" pitchFamily="49" charset="0"/>
              </a:rPr>
              <a:t>Бөтә ғүмере </a:t>
            </a:r>
            <a:r>
              <a:rPr lang="ru-RU" sz="3600" dirty="0" smtClean="0">
                <a:latin typeface="Courier New" pitchFamily="49" charset="0"/>
                <a:cs typeface="Courier New" pitchFamily="49" charset="0"/>
              </a:rPr>
              <a:t>– вся жизнь</a:t>
            </a:r>
          </a:p>
          <a:p>
            <a:pPr algn="l">
              <a:lnSpc>
                <a:spcPct val="150000"/>
              </a:lnSpc>
            </a:pPr>
            <a:r>
              <a:rPr lang="ru-RU" sz="3600" b="1" dirty="0" err="1" smtClean="0">
                <a:latin typeface="Courier New" pitchFamily="49" charset="0"/>
                <a:cs typeface="Courier New" pitchFamily="49" charset="0"/>
              </a:rPr>
              <a:t>Йыуатыу</a:t>
            </a:r>
            <a:r>
              <a:rPr lang="ru-RU" sz="3600" dirty="0" smtClean="0">
                <a:latin typeface="Courier New" pitchFamily="49" charset="0"/>
                <a:cs typeface="Courier New" pitchFamily="49" charset="0"/>
              </a:rPr>
              <a:t> – утешать</a:t>
            </a:r>
          </a:p>
          <a:p>
            <a:pPr algn="l">
              <a:lnSpc>
                <a:spcPct val="150000"/>
              </a:lnSpc>
            </a:pPr>
            <a:r>
              <a:rPr lang="ru-RU" sz="3600" b="1" dirty="0" err="1" smtClean="0">
                <a:latin typeface="Courier New" pitchFamily="49" charset="0"/>
                <a:cs typeface="Courier New" pitchFamily="49" charset="0"/>
              </a:rPr>
              <a:t>Шыбырлап</a:t>
            </a:r>
            <a:r>
              <a:rPr lang="ru-RU" sz="3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3600" dirty="0" smtClean="0">
                <a:latin typeface="Courier New" pitchFamily="49" charset="0"/>
                <a:cs typeface="Courier New" pitchFamily="49" charset="0"/>
              </a:rPr>
              <a:t>- шепотом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14282" y="214290"/>
            <a:ext cx="8929718" cy="4597021"/>
          </a:xfrm>
        </p:spPr>
        <p:txBody>
          <a:bodyPr/>
          <a:lstStyle/>
          <a:p>
            <a:pPr algn="l">
              <a:lnSpc>
                <a:spcPct val="150000"/>
              </a:lnSpc>
            </a:pPr>
            <a:r>
              <a:rPr lang="ru-RU" dirty="0" smtClean="0"/>
              <a:t> </a:t>
            </a:r>
            <a:r>
              <a:rPr lang="ru-RU" sz="3600" b="1" dirty="0" err="1" smtClean="0">
                <a:latin typeface="Courier New" pitchFamily="49" charset="0"/>
                <a:cs typeface="Courier New" pitchFamily="49" charset="0"/>
              </a:rPr>
              <a:t>Ду</a:t>
            </a:r>
            <a:r>
              <a:rPr lang="en-US" sz="3600" b="1" dirty="0" smtClean="0">
                <a:latin typeface="Courier New" pitchFamily="49" charset="0"/>
                <a:cs typeface="Courier New" pitchFamily="49" charset="0"/>
              </a:rPr>
              <a:t>ç</a:t>
            </a:r>
            <a:r>
              <a:rPr lang="ru-RU" sz="3600" b="1" dirty="0" err="1" smtClean="0">
                <a:latin typeface="Courier New" pitchFamily="49" charset="0"/>
                <a:cs typeface="Courier New" pitchFamily="49" charset="0"/>
              </a:rPr>
              <a:t>тар,ду</a:t>
            </a:r>
            <a:r>
              <a:rPr lang="en-US" sz="3600" b="1" dirty="0" smtClean="0">
                <a:latin typeface="Courier New" pitchFamily="49" charset="0"/>
                <a:cs typeface="Courier New" pitchFamily="49" charset="0"/>
              </a:rPr>
              <a:t>ç</a:t>
            </a:r>
            <a:r>
              <a:rPr lang="ru-RU" sz="3600" b="1" dirty="0" err="1" smtClean="0">
                <a:latin typeface="Courier New" pitchFamily="49" charset="0"/>
                <a:cs typeface="Courier New" pitchFamily="49" charset="0"/>
              </a:rPr>
              <a:t>тар,һиҙгер булайықсы,</a:t>
            </a:r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l">
              <a:lnSpc>
                <a:spcPct val="150000"/>
              </a:lnSpc>
            </a:pPr>
            <a:r>
              <a:rPr lang="ru-RU" sz="3600" b="1" dirty="0" err="1" smtClean="0">
                <a:latin typeface="Courier New" pitchFamily="49" charset="0"/>
                <a:cs typeface="Courier New" pitchFamily="49" charset="0"/>
              </a:rPr>
              <a:t>Сыланмаһын</a:t>
            </a:r>
            <a:r>
              <a:rPr lang="ru-RU" b="1" dirty="0" err="1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3600" b="1" dirty="0" err="1" smtClean="0">
                <a:latin typeface="Courier New" pitchFamily="49" charset="0"/>
                <a:cs typeface="Courier New" pitchFamily="49" charset="0"/>
              </a:rPr>
              <a:t>ә</a:t>
            </a:r>
            <a:r>
              <a:rPr lang="en-US" sz="3600" b="1" dirty="0" smtClean="0">
                <a:latin typeface="Courier New" pitchFamily="49" charset="0"/>
                <a:cs typeface="Courier New" pitchFamily="49" charset="0"/>
              </a:rPr>
              <a:t>c</a:t>
            </a:r>
            <a:r>
              <a:rPr lang="ru-RU" sz="3600" b="1" dirty="0" err="1" smtClean="0">
                <a:latin typeface="Courier New" pitchFamily="49" charset="0"/>
                <a:cs typeface="Courier New" pitchFamily="49" charset="0"/>
              </a:rPr>
              <a:t>ә</a:t>
            </a:r>
            <a:r>
              <a:rPr lang="en-US" sz="3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3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3600" b="1" dirty="0" err="1" smtClean="0">
                <a:latin typeface="Courier New" pitchFamily="49" charset="0"/>
                <a:cs typeface="Courier New" pitchFamily="49" charset="0"/>
              </a:rPr>
              <a:t>керпеге</a:t>
            </a:r>
            <a:r>
              <a:rPr lang="ru-RU" b="1" dirty="0" smtClean="0"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l">
              <a:lnSpc>
                <a:spcPct val="150000"/>
              </a:lnSpc>
            </a:pPr>
            <a:r>
              <a:rPr lang="ru-RU" sz="3600" b="1" dirty="0" err="1" smtClean="0">
                <a:latin typeface="Courier New" pitchFamily="49" charset="0"/>
                <a:cs typeface="Courier New" pitchFamily="49" charset="0"/>
              </a:rPr>
              <a:t>Яуҙан улын</a:t>
            </a:r>
            <a:r>
              <a:rPr lang="ru-RU" sz="3600" b="1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ru-RU" sz="3600" b="1" dirty="0" err="1" smtClean="0">
                <a:latin typeface="Courier New" pitchFamily="49" charset="0"/>
                <a:cs typeface="Courier New" pitchFamily="49" charset="0"/>
              </a:rPr>
              <a:t>көтөп ағармаһын</a:t>
            </a:r>
            <a:r>
              <a:rPr lang="ru-RU" sz="3600" b="1" dirty="0" smtClean="0"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l">
              <a:lnSpc>
                <a:spcPct val="150000"/>
              </a:lnSpc>
            </a:pPr>
            <a:r>
              <a:rPr lang="ru-RU" sz="3600" b="1" dirty="0" err="1" smtClean="0">
                <a:latin typeface="Courier New" pitchFamily="49" charset="0"/>
                <a:cs typeface="Courier New" pitchFamily="49" charset="0"/>
              </a:rPr>
              <a:t>Әсә сәстәренең бөртөгө.</a:t>
            </a:r>
            <a:endParaRPr lang="ru-RU" sz="3600" b="1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71472" y="285728"/>
            <a:ext cx="7886728" cy="4525583"/>
          </a:xfrm>
        </p:spPr>
        <p:txBody>
          <a:bodyPr>
            <a:noAutofit/>
          </a:bodyPr>
          <a:lstStyle/>
          <a:p>
            <a:pPr algn="l"/>
            <a:r>
              <a:rPr lang="ru-RU" sz="4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Донъялар</a:t>
            </a:r>
            <a:endParaRPr lang="ru-RU" sz="4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ru-RU" sz="4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</a:t>
            </a:r>
            <a:r>
              <a:rPr lang="ru-RU" sz="4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булһын</a:t>
            </a:r>
            <a:endParaRPr lang="ru-RU" sz="48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l"/>
            <a:r>
              <a:rPr lang="ru-RU" sz="4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</a:t>
            </a:r>
            <a:r>
              <a:rPr lang="ru-RU" sz="4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тыныс</a:t>
            </a:r>
            <a:r>
              <a:rPr lang="ru-RU" sz="4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,</a:t>
            </a:r>
          </a:p>
          <a:p>
            <a:pPr algn="l"/>
            <a:r>
              <a:rPr lang="ru-RU" sz="4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Кәрәкмәй</a:t>
            </a:r>
            <a:r>
              <a:rPr lang="ru-RU" sz="4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l"/>
            <a:r>
              <a:rPr lang="ru-RU" sz="4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</a:t>
            </a:r>
            <a:r>
              <a:rPr lang="ru-RU" sz="4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беҙгә</a:t>
            </a:r>
            <a:r>
              <a:rPr lang="ru-RU" sz="4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</a:p>
          <a:p>
            <a:pPr algn="l"/>
            <a:r>
              <a:rPr lang="ru-RU" sz="48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          </a:t>
            </a:r>
            <a:r>
              <a:rPr lang="ru-RU" sz="4800" b="1" dirty="0" err="1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һуғыш!</a:t>
            </a:r>
            <a:endParaRPr lang="ru-RU" sz="4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00034" y="-285776"/>
            <a:ext cx="7958166" cy="4643469"/>
          </a:xfrm>
        </p:spPr>
        <p:txBody>
          <a:bodyPr>
            <a:normAutofit/>
          </a:bodyPr>
          <a:lstStyle/>
          <a:p>
            <a:pPr algn="l">
              <a:lnSpc>
                <a:spcPct val="150000"/>
              </a:lnSpc>
            </a:pPr>
            <a:r>
              <a:rPr lang="ru-RU" b="0" u="sng" dirty="0" err="1" smtClean="0">
                <a:solidFill>
                  <a:schemeClr val="tx1"/>
                </a:solidFill>
                <a:latin typeface="Tahoma"/>
                <a:cs typeface="Tahoma"/>
              </a:rPr>
              <a:t>Өй эше</a:t>
            </a:r>
            <a:r>
              <a:rPr lang="ru-RU" b="0" u="sng" dirty="0" smtClean="0">
                <a:solidFill>
                  <a:schemeClr val="tx1"/>
                </a:solidFill>
                <a:latin typeface="Tahoma"/>
                <a:cs typeface="Tahoma"/>
              </a:rPr>
              <a:t>:</a:t>
            </a:r>
            <a:r>
              <a:rPr lang="ru-RU" b="0" dirty="0" smtClean="0">
                <a:solidFill>
                  <a:schemeClr val="tx1"/>
                </a:solidFill>
                <a:latin typeface="Tahoma"/>
                <a:cs typeface="Tahoma"/>
              </a:rPr>
              <a:t/>
            </a:r>
            <a:br>
              <a:rPr lang="ru-RU" b="0" dirty="0" smtClean="0">
                <a:solidFill>
                  <a:schemeClr val="tx1"/>
                </a:solidFill>
                <a:latin typeface="Tahoma"/>
                <a:cs typeface="Tahoma"/>
              </a:rPr>
            </a:br>
            <a:r>
              <a:rPr lang="ru-RU" dirty="0" smtClean="0">
                <a:solidFill>
                  <a:schemeClr val="tx1"/>
                </a:solidFill>
                <a:latin typeface="Tahoma"/>
                <a:cs typeface="Tahoma"/>
              </a:rPr>
              <a:t>« </a:t>
            </a:r>
            <a:r>
              <a:rPr lang="ru-RU" dirty="0" err="1" smtClean="0">
                <a:solidFill>
                  <a:schemeClr val="tx1"/>
                </a:solidFill>
                <a:latin typeface="Tahoma"/>
                <a:cs typeface="Tahoma"/>
              </a:rPr>
              <a:t>Әсәләр көтәләр улдарын</a:t>
            </a:r>
            <a:r>
              <a:rPr lang="ru-RU" dirty="0" smtClean="0">
                <a:solidFill>
                  <a:schemeClr val="tx1"/>
                </a:solidFill>
                <a:latin typeface="Tahoma"/>
                <a:cs typeface="Tahoma"/>
              </a:rPr>
              <a:t>» </a:t>
            </a:r>
            <a:r>
              <a:rPr lang="ru-RU" dirty="0" err="1" smtClean="0">
                <a:solidFill>
                  <a:schemeClr val="tx1"/>
                </a:solidFill>
                <a:latin typeface="Tahoma"/>
                <a:cs typeface="Tahoma"/>
              </a:rPr>
              <a:t>тигән темаға ижади</a:t>
            </a:r>
            <a:r>
              <a:rPr lang="ru-RU" dirty="0" smtClean="0">
                <a:solidFill>
                  <a:schemeClr val="tx1"/>
                </a:solidFill>
                <a:latin typeface="Tahoma"/>
                <a:cs typeface="Tahoma"/>
              </a:rPr>
              <a:t> </a:t>
            </a:r>
            <a:r>
              <a:rPr lang="ru-RU" dirty="0" err="1" smtClean="0">
                <a:solidFill>
                  <a:schemeClr val="tx1"/>
                </a:solidFill>
                <a:latin typeface="Tahoma"/>
                <a:cs typeface="Tahoma"/>
              </a:rPr>
              <a:t>эш</a:t>
            </a:r>
            <a:r>
              <a:rPr lang="ru-RU" b="0" dirty="0" smtClean="0">
                <a:solidFill>
                  <a:schemeClr val="tx1"/>
                </a:solidFill>
                <a:latin typeface="Tahoma"/>
                <a:cs typeface="Tahoma"/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41</TotalTime>
  <Words>73</Words>
  <Application>Microsoft Office PowerPoint</Application>
  <PresentationFormat>Экран (4:3)</PresentationFormat>
  <Paragraphs>17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Открытая</vt:lpstr>
      <vt:lpstr>Çа–çа–çа– һалдаттар сафқа баçа, Һай–һай–һай–һалдаттар илде һақлай, Беҙ–беҙ–беҙ–тыныс беҙҙең көнөбөҙ, Бөҙ-бөҙ -бөҙ -яқты беҙҙең  йөҙөбөҙ.  </vt:lpstr>
      <vt:lpstr>Презентация PowerPoint</vt:lpstr>
      <vt:lpstr>Презентация PowerPoint</vt:lpstr>
      <vt:lpstr>Презентация PowerPoint</vt:lpstr>
      <vt:lpstr>Өй эше: « Әсәләр көтәләр улдарын» тигән темаға ижади эш.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Çа – çа – çа – һалдаттар сафқа баçа, Һа – һа – һа – һалдаттар илде һақлай, Беҙ – беҙ – Беҙ – тыныс беҙҙең көнөбөҙ, Бөҙ - Бөҙ - Бөҙ  - яқты беҙҙең  йөҙө,  </dc:title>
  <dc:creator>Admin</dc:creator>
  <cp:lastModifiedBy>начальная школа</cp:lastModifiedBy>
  <cp:revision>6</cp:revision>
  <dcterms:created xsi:type="dcterms:W3CDTF">2010-02-17T08:20:30Z</dcterms:created>
  <dcterms:modified xsi:type="dcterms:W3CDTF">2015-02-21T04:52:27Z</dcterms:modified>
</cp:coreProperties>
</file>