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772400" cy="1470025"/>
          </a:xfrm>
        </p:spPr>
        <p:txBody>
          <a:bodyPr/>
          <a:lstStyle/>
          <a:p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Тема: Потребности человека</a:t>
            </a:r>
            <a:endParaRPr lang="ru-RU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857364"/>
            <a:ext cx="47625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29322" y="214290"/>
            <a:ext cx="2828916" cy="64294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err="1" smtClean="0"/>
              <a:t>А́брахам</a:t>
            </a:r>
            <a:r>
              <a:rPr lang="ru-RU" b="1" dirty="0" smtClean="0"/>
              <a:t> </a:t>
            </a:r>
            <a:r>
              <a:rPr lang="ru-RU" b="1" dirty="0" err="1" smtClean="0"/>
              <a:t>Масло́у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1 </a:t>
            </a:r>
            <a:r>
              <a:rPr lang="ru-RU" dirty="0" smtClean="0"/>
              <a:t>апреля </a:t>
            </a:r>
            <a:r>
              <a:rPr lang="ru-RU" dirty="0" smtClean="0"/>
              <a:t>1908 -  8 </a:t>
            </a:r>
            <a:r>
              <a:rPr lang="ru-RU" dirty="0" smtClean="0"/>
              <a:t>июня </a:t>
            </a:r>
            <a:r>
              <a:rPr lang="ru-RU" dirty="0" smtClean="0"/>
              <a:t>1970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Американский </a:t>
            </a:r>
            <a:r>
              <a:rPr lang="ru-RU" sz="2400" dirty="0" smtClean="0">
                <a:solidFill>
                  <a:srgbClr val="FF0000"/>
                </a:solidFill>
              </a:rPr>
              <a:t>психолог, основатель гуманистической психологии.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7803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ШКОЛА 2013-2014\Технология 8 класс\потребности человека\0003-003-Fiziologicheskie-potrebnost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1436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Пирамида потребностей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— общеупотребительное название иерархической модели потребностей человека, представляющей собой упрощенное изложение идей американского психолога А.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Маслоу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Пирамида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потребностей отражает одну из самых популярных и известных теорий мотивации — теорию иерархии потребностей.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1429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«Я совершенно убежден, что человек живет хлебом единым только в условиях, когда хлеба нет,— </a:t>
            </a:r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разъяснял </a:t>
            </a:r>
            <a:r>
              <a:rPr lang="ru-RU" sz="32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Маслоу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.— Но что случается с человеческими стремлениями, когда хлеба вдоволь и желудок всегда полон? Появляются более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высокие потребности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и именно они, а не физиологический голод,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управляют нашим организмом.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По мере удовлетворения одних потребностей возникают другие, все более и более высокие. Так постепенно, шаг за шагом человек приходит к потребности 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саморазвитии — наивысшей из 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H:\ШКОЛА 2013-2014\Технология 8 класс\потребности человека\image00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867"/>
            <a:ext cx="4786346" cy="68541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357166"/>
            <a:ext cx="8229600" cy="4525963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Самоактуализация</a:t>
            </a: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(от лат. </a:t>
            </a:r>
            <a:r>
              <a:rPr lang="ru-RU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actualis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— действительный, настоящий) — стремление человека к возможно более полному выявлению и развитию своих личностных возможностей.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3357562"/>
            <a:ext cx="339134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3286124"/>
            <a:ext cx="2286016" cy="3170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4000504"/>
            <a:ext cx="10763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167</Words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Тема: Потребности человека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Потребности человека</dc:title>
  <dc:creator>Антон</dc:creator>
  <cp:lastModifiedBy>Антон</cp:lastModifiedBy>
  <cp:revision>3</cp:revision>
  <dcterms:created xsi:type="dcterms:W3CDTF">2013-10-01T14:30:50Z</dcterms:created>
  <dcterms:modified xsi:type="dcterms:W3CDTF">2013-10-01T14:52:13Z</dcterms:modified>
</cp:coreProperties>
</file>