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4" r:id="rId10"/>
    <p:sldId id="265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72" r:id="rId19"/>
    <p:sldId id="268" r:id="rId20"/>
    <p:sldId id="278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4634" autoAdjust="0"/>
  </p:normalViewPr>
  <p:slideViewPr>
    <p:cSldViewPr>
      <p:cViewPr varScale="1">
        <p:scale>
          <a:sx n="48" d="100"/>
          <a:sy n="48" d="100"/>
        </p:scale>
        <p:origin x="-11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06219-EB7B-4D93-B78E-9E103964506B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20A5E-370F-418E-96C2-D8DFD35AC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1975-9165-4C67-8215-075BBFDE18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277-9EEE-447F-8601-F9B147D19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1975-9165-4C67-8215-075BBFDE18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277-9EEE-447F-8601-F9B147D1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1975-9165-4C67-8215-075BBFDE18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277-9EEE-447F-8601-F9B147D1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1975-9165-4C67-8215-075BBFDE18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277-9EEE-447F-8601-F9B147D1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1975-9165-4C67-8215-075BBFDE18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BB7277-9EEE-447F-8601-F9B147D1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1975-9165-4C67-8215-075BBFDE18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277-9EEE-447F-8601-F9B147D1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1975-9165-4C67-8215-075BBFDE18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277-9EEE-447F-8601-F9B147D1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1975-9165-4C67-8215-075BBFDE18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277-9EEE-447F-8601-F9B147D1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1975-9165-4C67-8215-075BBFDE18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277-9EEE-447F-8601-F9B147D1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1975-9165-4C67-8215-075BBFDE18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277-9EEE-447F-8601-F9B147D1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1975-9165-4C67-8215-075BBFDE18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277-9EEE-447F-8601-F9B147D1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FC1975-9165-4C67-8215-075BBFDE18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BB7277-9EEE-447F-8601-F9B147D1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500990" cy="428628"/>
          </a:xfrm>
        </p:spPr>
        <p:txBody>
          <a:bodyPr>
            <a:normAutofit fontScale="90000"/>
          </a:bodyPr>
          <a:lstStyle/>
          <a:p>
            <a:endParaRPr lang="ru-RU" sz="2800" dirty="0">
              <a:latin typeface="BelZAGZ" pitchFamily="18" charset="0"/>
            </a:endParaRPr>
          </a:p>
        </p:txBody>
      </p:sp>
      <p:pic>
        <p:nvPicPr>
          <p:cNvPr id="4" name="Содержимое 3" descr="1100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358246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71605" y="500042"/>
            <a:ext cx="6929486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М9жит !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афури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#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ыр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3а2ы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5e0b3_1ff58b17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393877" cy="602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643050"/>
            <a:ext cx="6143668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96.jpg"/>
          <p:cNvPicPr>
            <a:picLocks noGrp="1" noChangeAspect="1"/>
          </p:cNvPicPr>
          <p:nvPr>
            <p:ph idx="1"/>
          </p:nvPr>
        </p:nvPicPr>
        <p:blipFill>
          <a:blip r:embed="rId2"/>
          <a:srcRect b="5671"/>
          <a:stretch>
            <a:fillRect/>
          </a:stretch>
        </p:blipFill>
        <p:spPr>
          <a:xfrm>
            <a:off x="428596" y="357166"/>
            <a:ext cx="822960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071678"/>
            <a:ext cx="5072098" cy="15001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d642a35f3e0ee3fccf371279de477f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8143932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428868"/>
            <a:ext cx="5286412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52f00efc4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358246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928802"/>
            <a:ext cx="5857916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23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8358246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37880619974628.jpg"/>
          <p:cNvPicPr>
            <a:picLocks noGrp="1" noChangeAspect="1"/>
          </p:cNvPicPr>
          <p:nvPr>
            <p:ph idx="1"/>
          </p:nvPr>
        </p:nvPicPr>
        <p:blipFill>
          <a:blip r:embed="rId2"/>
          <a:srcRect b="12360"/>
          <a:stretch>
            <a:fillRect/>
          </a:stretch>
        </p:blipFill>
        <p:spPr>
          <a:xfrm>
            <a:off x="428596" y="285728"/>
            <a:ext cx="8286808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усь-гумен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643050"/>
            <a:ext cx="6143668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96.jpg"/>
          <p:cNvPicPr>
            <a:picLocks noGrp="1" noChangeAspect="1"/>
          </p:cNvPicPr>
          <p:nvPr>
            <p:ph idx="1"/>
          </p:nvPr>
        </p:nvPicPr>
        <p:blipFill>
          <a:blip r:embed="rId2"/>
          <a:srcRect b="5671"/>
          <a:stretch>
            <a:fillRect/>
          </a:stretch>
        </p:blipFill>
        <p:spPr>
          <a:xfrm>
            <a:off x="428596" y="357166"/>
            <a:ext cx="822960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ZAGZ" pitchFamily="18" charset="0"/>
              </a:rPr>
              <a:t>Ним9 </a:t>
            </a:r>
            <a:r>
              <a:rPr lang="ru-RU" dirty="0" err="1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ZAGZ" pitchFamily="18" charset="0"/>
              </a:rPr>
              <a:t>ул</a:t>
            </a:r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ZAGZ" pitchFamily="18" charset="0"/>
              </a:rPr>
              <a:t> хик9й9?</a:t>
            </a:r>
            <a:endParaRPr lang="ru-RU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elZAGZ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lZAGZ" pitchFamily="18" charset="0"/>
              </a:rPr>
              <a:t>    Хик9й9 </a:t>
            </a:r>
            <a:r>
              <a:rPr lang="ru-RU" sz="4400" b="1" i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lZAGZ" pitchFamily="18" charset="0"/>
              </a:rPr>
              <a:t> -  к7леме я1ынан 2ур булма1ан эпик жанр. Хик9й9л9 </a:t>
            </a:r>
            <a:r>
              <a:rPr lang="ru-RU" sz="4400" b="1" i="1" dirty="0" err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lZAGZ" pitchFamily="18" charset="0"/>
              </a:rPr>
              <a:t>кеше</a:t>
            </a:r>
            <a:r>
              <a:rPr lang="ru-RU" sz="4400" b="1" i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lZAGZ" pitchFamily="18" charset="0"/>
              </a:rPr>
              <a:t> тормошонда1ы  б9р м58им ва3и1а,бер я2мыш 87р9тел9н9. </a:t>
            </a:r>
            <a:r>
              <a:rPr lang="ru-RU" sz="4400" b="1" i="1" dirty="0" err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lZAGZ" pitchFamily="18" charset="0"/>
              </a:rPr>
              <a:t>Образдар</a:t>
            </a:r>
            <a:r>
              <a:rPr lang="ru-RU" sz="4400" b="1" i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lZAGZ" pitchFamily="18" charset="0"/>
              </a:rPr>
              <a:t> 2а к7п </a:t>
            </a:r>
            <a:r>
              <a:rPr lang="ru-RU" sz="4400" b="1" i="1" dirty="0" err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lZAGZ" pitchFamily="18" charset="0"/>
              </a:rPr>
              <a:t>булмай</a:t>
            </a:r>
            <a:r>
              <a:rPr lang="ru-RU" sz="4400" b="1" i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lZAGZ" pitchFamily="18" charset="0"/>
              </a:rPr>
              <a:t>.</a:t>
            </a:r>
            <a:endParaRPr lang="ru-RU" sz="4400" b="1" i="1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lZAGZ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002060"/>
                </a:solidFill>
                <a:latin typeface="BelZAGZ" pitchFamily="18" charset="0"/>
              </a:rPr>
              <a:t>План</a:t>
            </a:r>
            <a:endParaRPr lang="ru-RU" sz="5400" i="1" dirty="0">
              <a:solidFill>
                <a:srgbClr val="002060"/>
              </a:solidFill>
              <a:latin typeface="BelZAGZ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А3к7лде4 матурлы1ы.</a:t>
            </a:r>
          </a:p>
          <a:p>
            <a:pPr lvl="0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Малай2ы4 3ыр 3а2ын 3от3арыуы.</a:t>
            </a:r>
          </a:p>
          <a:p>
            <a:pPr lvl="0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Малай2ы4 3ошто 5йг9  </a:t>
            </a:r>
            <a:r>
              <a:rPr lang="ru-RU" sz="3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алып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3айтыуы.</a:t>
            </a:r>
          </a:p>
          <a:p>
            <a:pPr lvl="0"/>
            <a:r>
              <a:rPr lang="en-US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#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а22ы4 3ышлауы.</a:t>
            </a:r>
          </a:p>
          <a:p>
            <a:pPr lvl="0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#а2 мен9н </a:t>
            </a:r>
            <a:r>
              <a:rPr lang="ru-RU" sz="3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малай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ара1ында1ы ду6лы3.</a:t>
            </a:r>
          </a:p>
          <a:p>
            <a:pPr lvl="0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</a:t>
            </a:r>
            <a:r>
              <a:rPr lang="en-US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#</a:t>
            </a:r>
            <a:r>
              <a:rPr lang="ru-RU" sz="3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ыр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3а2ыны4 </a:t>
            </a:r>
            <a:r>
              <a:rPr lang="ru-RU" sz="3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осоп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ките7е.</a:t>
            </a:r>
          </a:p>
          <a:p>
            <a:pPr lvl="0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Малай2ы4 3ыр 3а2ы мен9н </a:t>
            </a:r>
            <a:r>
              <a:rPr lang="ru-RU" sz="3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хушлашыуы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.</a:t>
            </a:r>
          </a:p>
          <a:p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ZAGZ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29048" cy="727058"/>
          </a:xfrm>
        </p:spPr>
        <p:txBody>
          <a:bodyPr>
            <a:prstTxWarp prst="textPlain">
              <a:avLst/>
            </a:prstTxWarp>
            <a:noAutofit/>
            <a:scene3d>
              <a:camera prst="obliqueTopLeft"/>
              <a:lightRig rig="soft" dir="t">
                <a:rot lat="0" lon="0" rev="16800000"/>
              </a:lightRig>
            </a:scene3d>
            <a:sp3d extrusionH="57150" prstMaterial="softEdge">
              <a:bevelT w="38100" h="38100" prst="angle"/>
            </a:sp3d>
          </a:bodyPr>
          <a:lstStyle/>
          <a:p>
            <a:r>
              <a:rPr lang="ru-RU" sz="3600" b="1" i="1" dirty="0" smtClean="0">
                <a:solidFill>
                  <a:srgbClr val="006600"/>
                </a:solidFill>
                <a:effectLst>
                  <a:glow rad="228600">
                    <a:srgbClr val="92D050">
                      <a:alpha val="4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ZAGZ" pitchFamily="18" charset="0"/>
              </a:rPr>
              <a:t>М9жит !</a:t>
            </a:r>
            <a:r>
              <a:rPr lang="ru-RU" sz="3600" b="1" i="1" dirty="0" err="1" smtClean="0">
                <a:solidFill>
                  <a:srgbClr val="006600"/>
                </a:solidFill>
                <a:effectLst>
                  <a:glow rad="228600">
                    <a:srgbClr val="92D050">
                      <a:alpha val="4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ZAGZ" pitchFamily="18" charset="0"/>
              </a:rPr>
              <a:t>афури</a:t>
            </a:r>
            <a:endParaRPr lang="ru-RU" sz="3600" b="1" i="1" dirty="0">
              <a:solidFill>
                <a:srgbClr val="006600"/>
              </a:solidFill>
              <a:effectLst>
                <a:glow rad="228600">
                  <a:srgbClr val="92D050">
                    <a:alpha val="4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elZAGZ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686172" cy="4602163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Мәжит Ғафури (Ғәбделмәжит Нурғәни улы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Ғафуров</a:t>
            </a:r>
            <a:r>
              <a:rPr lang="ru-RU" sz="2400" dirty="0" smtClean="0">
                <a:solidFill>
                  <a:srgbClr val="002060"/>
                </a:solidFill>
              </a:rPr>
              <a:t>) — </a:t>
            </a:r>
            <a:r>
              <a:rPr lang="ru-RU" sz="2400" dirty="0" err="1" smtClean="0">
                <a:solidFill>
                  <a:srgbClr val="002060"/>
                </a:solidFill>
              </a:rPr>
              <a:t>Башҡорт һәм </a:t>
            </a:r>
            <a:r>
              <a:rPr lang="ru-RU" sz="2400" dirty="0" smtClean="0">
                <a:solidFill>
                  <a:srgbClr val="002060"/>
                </a:solidFill>
              </a:rPr>
              <a:t>татар совет </a:t>
            </a:r>
            <a:r>
              <a:rPr lang="ru-RU" sz="2400" dirty="0" err="1" smtClean="0">
                <a:solidFill>
                  <a:srgbClr val="002060"/>
                </a:solidFill>
              </a:rPr>
              <a:t>әҙәбиәтенең классигы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БАССР-ҙың халыҡ шағиры </a:t>
            </a:r>
            <a:r>
              <a:rPr lang="ru-RU" sz="2400" dirty="0" smtClean="0">
                <a:solidFill>
                  <a:srgbClr val="002060"/>
                </a:solidFill>
              </a:rPr>
              <a:t>(1923), 1880 </a:t>
            </a:r>
            <a:r>
              <a:rPr lang="ru-RU" sz="2400" dirty="0" err="1" smtClean="0">
                <a:solidFill>
                  <a:srgbClr val="002060"/>
                </a:solidFill>
              </a:rPr>
              <a:t>йылдың </a:t>
            </a:r>
            <a:r>
              <a:rPr lang="ru-RU" sz="2400" dirty="0" smtClean="0">
                <a:solidFill>
                  <a:srgbClr val="002060"/>
                </a:solidFill>
              </a:rPr>
              <a:t>2 </a:t>
            </a:r>
            <a:r>
              <a:rPr lang="ru-RU" sz="2400" dirty="0" err="1" smtClean="0">
                <a:solidFill>
                  <a:srgbClr val="002060"/>
                </a:solidFill>
              </a:rPr>
              <a:t>авгусында</a:t>
            </a:r>
            <a:r>
              <a:rPr lang="ru-RU" sz="2400" dirty="0" smtClean="0">
                <a:solidFill>
                  <a:srgbClr val="002060"/>
                </a:solidFill>
              </a:rPr>
              <a:t> (20 июль) </a:t>
            </a:r>
            <a:r>
              <a:rPr lang="ru-RU" sz="2400" dirty="0" err="1" smtClean="0">
                <a:solidFill>
                  <a:srgbClr val="002060"/>
                </a:solidFill>
              </a:rPr>
              <a:t>Өфө губернаһы Стәрлетамаҡ өйәҙе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хәҙерге Ғафури </a:t>
            </a:r>
            <a:r>
              <a:rPr lang="ru-RU" sz="2400" dirty="0" smtClean="0">
                <a:solidFill>
                  <a:srgbClr val="002060"/>
                </a:solidFill>
              </a:rPr>
              <a:t>районы) </a:t>
            </a:r>
            <a:r>
              <a:rPr lang="ru-RU" sz="2400" dirty="0" err="1" smtClean="0">
                <a:solidFill>
                  <a:srgbClr val="002060"/>
                </a:solidFill>
              </a:rPr>
              <a:t>Елемҡаран ауылында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хәлфә ғаиләһендә тыуған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clrusxqwbie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6248" y="285728"/>
            <a:ext cx="4535517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ZAGZ" pitchFamily="18" charset="0"/>
              </a:rPr>
              <a:t>#</a:t>
            </a:r>
            <a:r>
              <a:rPr lang="ru-RU" dirty="0" err="1" smtClean="0">
                <a:latin typeface="BelZAGZ" pitchFamily="18" charset="0"/>
              </a:rPr>
              <a:t>оштар</a:t>
            </a:r>
            <a:endParaRPr lang="ru-RU" dirty="0">
              <a:latin typeface="BelZAGZ" pitchFamily="18" charset="0"/>
            </a:endParaRPr>
          </a:p>
        </p:txBody>
      </p:sp>
      <p:pic>
        <p:nvPicPr>
          <p:cNvPr id="5" name="Содержимое 4" descr="600_110505_1304575164_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3051"/>
            <a:ext cx="403860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0_2275f_f578765c_XL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643050"/>
            <a:ext cx="3786213" cy="442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500990" cy="428628"/>
          </a:xfrm>
        </p:spPr>
        <p:txBody>
          <a:bodyPr>
            <a:normAutofit fontScale="90000"/>
          </a:bodyPr>
          <a:lstStyle/>
          <a:p>
            <a:endParaRPr lang="ru-RU" sz="2800" dirty="0">
              <a:latin typeface="BelZAGZ" pitchFamily="18" charset="0"/>
            </a:endParaRPr>
          </a:p>
        </p:txBody>
      </p:sp>
      <p:pic>
        <p:nvPicPr>
          <p:cNvPr id="4" name="Содержимое 3" descr="1100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358246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71605" y="500042"/>
            <a:ext cx="6929486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М9жит !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афури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#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ыр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3а2ы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-357214"/>
            <a:ext cx="3365503" cy="14287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14942" y="500042"/>
            <a:ext cx="3579817" cy="5888047"/>
          </a:xfrm>
        </p:spPr>
        <p:txBody>
          <a:bodyPr>
            <a:noAutofit/>
          </a:bodyPr>
          <a:lstStyle/>
          <a:p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Ете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йәштә үҙҙәренең ауыл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мәҙрәсәһенә уҡырға инә.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Елемҡарандан алыҫ түгел Үтәш ауылы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мәҙрәсәһендә уҡый.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1898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йылда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Троицк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ҡалаһында Зәйнулла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ишан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мәҙрәсәһенә керә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Уҡыған ваҡытта халыҡ тормошон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ныҡлап өйрәнә, төрлө заводтарҙа, Рәмиевтең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алтын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приискыларында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эшләп уҡыуын дауам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иттерә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Ҡаҙаҡ далаларында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балалар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уҡыта, ҡаҙаҡ халҡының фольклорын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өйрәнә,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әҙәбиәте менән дә ҡыҙыҡһына башлай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Содержимое 4" descr="0_ce50_db6d7454_XL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8145" y="428625"/>
            <a:ext cx="4389835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02933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357166"/>
            <a:ext cx="2686039" cy="5768997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1904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йылда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Ҡаҙанда </a:t>
            </a:r>
            <a:r>
              <a:rPr lang="ru-RU" sz="1600" b="1" i="1" dirty="0" smtClean="0">
                <a:solidFill>
                  <a:srgbClr val="002060"/>
                </a:solidFill>
              </a:rPr>
              <a:t>“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Мөхәммәдиә</a:t>
            </a:r>
            <a:r>
              <a:rPr lang="ru-RU" sz="1600" b="1" i="1" dirty="0" smtClean="0">
                <a:solidFill>
                  <a:srgbClr val="002060"/>
                </a:solidFill>
              </a:rPr>
              <a:t>”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мәҙрәсәһенә уҡырға инә</a:t>
            </a:r>
            <a:r>
              <a:rPr lang="ru-RU" sz="16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1906 — 1909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Өфөлә </a:t>
            </a:r>
            <a:r>
              <a:rPr lang="ru-RU" sz="1600" b="1" i="1" dirty="0" smtClean="0">
                <a:solidFill>
                  <a:srgbClr val="002060"/>
                </a:solidFill>
              </a:rPr>
              <a:t>“</a:t>
            </a:r>
            <a:r>
              <a:rPr lang="ru-RU" sz="1600" b="1" i="1" dirty="0" err="1" smtClean="0">
                <a:solidFill>
                  <a:srgbClr val="002060"/>
                </a:solidFill>
              </a:rPr>
              <a:t>Ғәлиә</a:t>
            </a:r>
            <a:r>
              <a:rPr lang="ru-RU" sz="1600" b="1" i="1" dirty="0" smtClean="0">
                <a:solidFill>
                  <a:srgbClr val="002060"/>
                </a:solidFill>
              </a:rPr>
              <a:t>”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мәҙрәсәһендә уҡый</a:t>
            </a:r>
            <a:r>
              <a:rPr lang="ru-RU" sz="16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 smtClean="0">
                <a:solidFill>
                  <a:srgbClr val="002060"/>
                </a:solidFill>
              </a:rPr>
              <a:t>„Ҡыҙыл Башҡортостан“, </a:t>
            </a:r>
            <a:r>
              <a:rPr lang="ru-RU" sz="1600" b="1" i="1" dirty="0" smtClean="0">
                <a:solidFill>
                  <a:srgbClr val="002060"/>
                </a:solidFill>
              </a:rPr>
              <a:t>„Коммуна“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гәзиттәре редакцияһында эшләй</a:t>
            </a:r>
            <a:r>
              <a:rPr lang="ru-RU" sz="16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1934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йылдың </a:t>
            </a:r>
            <a:r>
              <a:rPr lang="ru-RU" sz="1600" b="1" i="1" dirty="0" smtClean="0">
                <a:solidFill>
                  <a:srgbClr val="002060"/>
                </a:solidFill>
              </a:rPr>
              <a:t>28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октябрендә </a:t>
            </a:r>
            <a:r>
              <a:rPr lang="ru-RU" sz="1600" b="1" i="1" dirty="0" smtClean="0">
                <a:solidFill>
                  <a:srgbClr val="002060"/>
                </a:solidFill>
              </a:rPr>
              <a:t>М.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Ғафури үпкә ауырыуынан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Өфөлә вафат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була</a:t>
            </a:r>
            <a:r>
              <a:rPr lang="ru-RU" sz="1600" b="1" i="1" dirty="0" smtClean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 smtClean="0">
              <a:solidFill>
                <a:srgbClr val="002060"/>
              </a:solidFill>
            </a:endParaRPr>
          </a:p>
          <a:p>
            <a:r>
              <a:rPr lang="ru-RU" sz="1600" b="1" i="1" dirty="0" err="1" smtClean="0">
                <a:solidFill>
                  <a:srgbClr val="002060"/>
                </a:solidFill>
              </a:rPr>
              <a:t>Уның исеме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Башҡортостандың бер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районына</a:t>
            </a:r>
            <a:r>
              <a:rPr lang="ru-RU" sz="1600" b="1" i="1" dirty="0" smtClean="0">
                <a:solidFill>
                  <a:srgbClr val="002060"/>
                </a:solidFill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Башҡорт дәүләт </a:t>
            </a:r>
            <a:r>
              <a:rPr lang="ru-RU" sz="1600" b="1" i="1" dirty="0" smtClean="0">
                <a:solidFill>
                  <a:srgbClr val="002060"/>
                </a:solidFill>
              </a:rPr>
              <a:t>академик драма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театрына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бирелгән</a:t>
            </a:r>
            <a:r>
              <a:rPr lang="ru-RU" sz="1600" b="1" i="1" dirty="0" smtClean="0">
                <a:solidFill>
                  <a:srgbClr val="002060"/>
                </a:solidFill>
              </a:rPr>
              <a:t>.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Өфөлә М.Ғафури йорт-музейы</a:t>
            </a:r>
            <a:r>
              <a:rPr lang="ru-RU" sz="1600" b="1" i="1" dirty="0" smtClean="0">
                <a:solidFill>
                  <a:srgbClr val="002060"/>
                </a:solidFill>
              </a:rPr>
              <a:t> (1948) бар.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Башкирский-Госмударственный-театр-драмы-им.-Мажита-Гафур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3240" y="357166"/>
            <a:ext cx="5543560" cy="5715039"/>
          </a:xfrm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BelZAGZ" pitchFamily="18" charset="0"/>
              </a:rPr>
              <a:t>Д5р56 у3ы1ы2 89м м919н98ен  а4латы1ы2</a:t>
            </a:r>
            <a:endParaRPr lang="ru-RU" sz="3200" i="1" dirty="0">
              <a:solidFill>
                <a:srgbClr val="002060"/>
              </a:solidFill>
              <a:latin typeface="BelZAGZ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К5м5ш т94к9 – серебряная монета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 х9тф9 – плюшевый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 </a:t>
            </a:r>
            <a:r>
              <a:rPr lang="ru-RU" sz="2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тамаша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– представление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 3амыш – камыш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 аула3 – безлюдный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 сыуал1ан – спутались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 3амыл – стерня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ZAGZ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ысы3 – роса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 3урпы – отава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 н9р9т9 – </a:t>
            </a:r>
            <a:r>
              <a:rPr lang="ru-RU" sz="2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нерето</a:t>
            </a:r>
            <a:endParaRPr lang="ru-RU" sz="2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ZAGZ" pitchFamily="18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 </a:t>
            </a:r>
            <a:r>
              <a:rPr lang="ru-RU" sz="2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аусы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– ловец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 й92р9 – ядро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 19рип – уродливый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 </a:t>
            </a:r>
            <a:r>
              <a:rPr lang="ru-RU" sz="2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хайран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ZAGZ" pitchFamily="18" charset="0"/>
              </a:rPr>
              <a:t> – изумленный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ZAGZ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37880619974628.jpg"/>
          <p:cNvPicPr>
            <a:picLocks noGrp="1" noChangeAspect="1"/>
          </p:cNvPicPr>
          <p:nvPr>
            <p:ph idx="1"/>
          </p:nvPr>
        </p:nvPicPr>
        <p:blipFill>
          <a:blip r:embed="rId2"/>
          <a:srcRect b="12360"/>
          <a:stretch>
            <a:fillRect/>
          </a:stretch>
        </p:blipFill>
        <p:spPr>
          <a:xfrm>
            <a:off x="428596" y="285728"/>
            <a:ext cx="8286808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286380" y="1417638"/>
            <a:ext cx="2571768" cy="17256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_9c32_bc9ea4fd_XL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3898476" cy="5840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0_5883e_260da49d_XL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285728"/>
            <a:ext cx="4257676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усь-гумен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928670"/>
            <a:ext cx="6429420" cy="488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DSCI3158.jpg"/>
          <p:cNvPicPr>
            <a:picLocks noGrp="1" noChangeAspect="1"/>
          </p:cNvPicPr>
          <p:nvPr>
            <p:ph idx="1"/>
          </p:nvPr>
        </p:nvPicPr>
        <p:blipFill>
          <a:blip r:embed="rId2"/>
          <a:srcRect b="37138"/>
          <a:stretch>
            <a:fillRect/>
          </a:stretch>
        </p:blipFill>
        <p:spPr>
          <a:xfrm>
            <a:off x="571472" y="285750"/>
            <a:ext cx="8143932" cy="60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246</TotalTime>
  <Words>320</Words>
  <Application>Microsoft Office PowerPoint</Application>
  <PresentationFormat>Экран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Слайд 1</vt:lpstr>
      <vt:lpstr>М9жит !афури</vt:lpstr>
      <vt:lpstr>Слайд 3</vt:lpstr>
      <vt:lpstr>Слайд 4</vt:lpstr>
      <vt:lpstr>Д5р56 у3ы1ы2 89м м919н98ен  а4латы1ы2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Ним9 ул хик9й9?</vt:lpstr>
      <vt:lpstr>План</vt:lpstr>
      <vt:lpstr>#оштар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Nout</cp:lastModifiedBy>
  <cp:revision>25</cp:revision>
  <dcterms:created xsi:type="dcterms:W3CDTF">2011-11-28T10:16:40Z</dcterms:created>
  <dcterms:modified xsi:type="dcterms:W3CDTF">2011-12-06T20:18:00Z</dcterms:modified>
</cp:coreProperties>
</file>