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9" r:id="rId8"/>
    <p:sldId id="258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66"/>
    <a:srgbClr val="6600CC"/>
    <a:srgbClr val="CC00CC"/>
    <a:srgbClr val="003300"/>
    <a:srgbClr val="FF6699"/>
    <a:srgbClr val="FFCC00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2AE7A5E-5100-4368-B034-0A31E1F3A6FC}" type="datetimeFigureOut">
              <a:rPr lang="ru-RU" smtClean="0"/>
              <a:pPr/>
              <a:t>06.12.2011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722FBA9-83FA-42AC-8AC2-6BE9365BC5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92dc445596d1d423eb8bf9040dd2c72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6375" y="1724025"/>
            <a:ext cx="6191250" cy="41719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Рауил</a:t>
            </a:r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Бикбаев </a:t>
            </a:r>
            <a:b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  <a:cs typeface="Times New Roman" pitchFamily="18" charset="0"/>
              </a:rPr>
              <a:t>«З9п-з94г9р к7к, ап-а3 3ар…»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3082f_47a92738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8501122" cy="6072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4071942"/>
            <a:ext cx="8115328" cy="235745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  <a:t>Тын 1ына б97елеп тора,</a:t>
            </a:r>
            <a:b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  <a:t>Офо3тар2а к7к п9р29.</a:t>
            </a:r>
            <a:b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  <a:t>Яландар2а ап-а3 тынлы3,</a:t>
            </a:r>
            <a:b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  <a:t>З94г9р  тынлы3 к7кт9р29.</a:t>
            </a:r>
            <a:b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lumMod val="60000"/>
                      <a:lumOff val="40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</a:br>
            <a:endParaRPr lang="ru-RU" sz="2400" b="1" i="1" dirty="0">
              <a:solidFill>
                <a:schemeClr val="accent2">
                  <a:lumMod val="50000"/>
                </a:schemeClr>
              </a:solidFill>
              <a:effectLst>
                <a:glow rad="228600">
                  <a:schemeClr val="accent5">
                    <a:lumMod val="60000"/>
                    <a:lumOff val="40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91815774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8501122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3438" y="4000504"/>
            <a:ext cx="3643338" cy="2000264"/>
          </a:xfrm>
        </p:spPr>
        <p:txBody>
          <a:bodyPr>
            <a:normAutofit/>
          </a:bodyPr>
          <a:lstStyle/>
          <a:p>
            <a:r>
              <a:rPr lang="ru-RU" sz="2400" b="1" i="1" dirty="0" err="1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Ялын</a:t>
            </a:r>
            <a: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елберл9теп ел9</a:t>
            </a:r>
            <a:b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Ял3ындай </a:t>
            </a:r>
            <a:r>
              <a:rPr lang="ru-RU" sz="2400" b="1" i="1" dirty="0" err="1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янып</a:t>
            </a:r>
            <a: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2400" b="1" i="1" dirty="0" err="1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саптар</a:t>
            </a:r>
            <a: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.</a:t>
            </a:r>
            <a:b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2400" b="1" i="1" dirty="0" err="1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Донъянан</a:t>
            </a:r>
            <a: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к72ем са1ыла – </a:t>
            </a:r>
            <a:b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З9п-з94г9р к7к,</a:t>
            </a:r>
            <a:b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2400" b="1" i="1" dirty="0" smtClean="0">
                <a:ln w="3200">
                  <a:solidFill>
                    <a:schemeClr val="bg2">
                      <a:lumMod val="50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0066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Ап-а3  3ар.</a:t>
            </a:r>
            <a:endParaRPr lang="ru-RU" sz="2400" b="1" i="1" dirty="0">
              <a:ln w="3200">
                <a:solidFill>
                  <a:schemeClr val="bg2">
                    <a:lumMod val="50000"/>
                    <a:alpha val="25000"/>
                  </a:schemeClr>
                </a:solidFill>
                <a:prstDash val="solid"/>
                <a:round/>
              </a:ln>
              <a:solidFill>
                <a:srgbClr val="0066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77526-Clipart-Happy-School-Girl-And-Items-Frame-Royalty-Free-Vector-Illustration.jpg"/>
          <p:cNvPicPr>
            <a:picLocks noGrp="1" noChangeAspect="1"/>
          </p:cNvPicPr>
          <p:nvPr>
            <p:ph idx="1"/>
          </p:nvPr>
        </p:nvPicPr>
        <p:blipFill>
          <a:blip r:embed="rId2"/>
          <a:srcRect r="4238"/>
          <a:stretch>
            <a:fillRect/>
          </a:stretch>
        </p:blipFill>
        <p:spPr>
          <a:xfrm>
            <a:off x="500034" y="285728"/>
            <a:ext cx="8072462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4000528" cy="3071834"/>
          </a:xfrm>
        </p:spPr>
        <p:txBody>
          <a:bodyPr>
            <a:noAutofit/>
          </a:bodyPr>
          <a:lstStyle/>
          <a:p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Б_хетле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бул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!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/>
            </a:r>
            <a:b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А_ыллы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бул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!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/>
            </a:r>
            <a:b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Т_ртипле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бул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/>
            </a:r>
            <a:b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Б_хт9 </a:t>
            </a: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бул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!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/>
            </a:r>
            <a:b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И_тибарлы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бул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!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/>
            </a:r>
            <a:b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У_1ан </a:t>
            </a:r>
            <a:r>
              <a:rPr lang="ru-RU" sz="3200" b="1" i="1" dirty="0" err="1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бул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smtClean="0">
                <a:ln w="3200">
                  <a:solidFill>
                    <a:schemeClr val="bg1">
                      <a:lumMod val="95000"/>
                      <a:lumOff val="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b="1" i="1" dirty="0">
              <a:ln w="3200">
                <a:solidFill>
                  <a:schemeClr val="bg1">
                    <a:lumMod val="95000"/>
                    <a:lumOff val="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un-Shining-in-Blue-Sky-Over-Tree-in-Winter-Snow-Biei-Hokkaido-Japan-Photographic-Print-C1306266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8501121" cy="62151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00232" y="3714752"/>
            <a:ext cx="6500858" cy="3571900"/>
          </a:xfrm>
        </p:spPr>
        <p:txBody>
          <a:bodyPr>
            <a:noAutofit/>
            <a:scene3d>
              <a:camera prst="obliqueTop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>*</a:t>
            </a:r>
            <a:r>
              <a:rPr lang="ru-RU" sz="3600" dirty="0" err="1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>аумы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>, алтын 3ояшым 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!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>*аумы,з9п-з94г9р к7гем 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>И69нме ,ап-а3 3ышым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!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>Б5т9ге22е с9л9мл9йем 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BelZAGZ" pitchFamily="18" charset="0"/>
                <a:cs typeface="Times New Roman" pitchFamily="18" charset="0"/>
              </a:rPr>
            </a:br>
            <a:endParaRPr lang="ru-RU" sz="3600" dirty="0">
              <a:solidFill>
                <a:srgbClr val="000066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BelZAGZ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X-Winter-Snow-Screensaver_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357166"/>
            <a:ext cx="8429684" cy="607223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285860"/>
            <a:ext cx="5357850" cy="5715040"/>
          </a:xfrm>
        </p:spPr>
        <p:txBody>
          <a:bodyPr>
            <a:normAutofit/>
            <a:scene3d>
              <a:camera prst="isometricOffAxis1Righ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000" dirty="0" smtClean="0">
                <a:solidFill>
                  <a:srgbClr val="003300"/>
                </a:solidFill>
                <a:latin typeface="BelZAGZ" pitchFamily="18" charset="0"/>
              </a:rPr>
              <a:t>Оса к7кт9,оса к7кт9</a:t>
            </a:r>
          </a:p>
          <a:p>
            <a:r>
              <a:rPr lang="ru-RU" sz="2000" dirty="0" smtClean="0">
                <a:solidFill>
                  <a:srgbClr val="003300"/>
                </a:solidFill>
                <a:latin typeface="BelZAGZ" pitchFamily="18" charset="0"/>
              </a:rPr>
              <a:t>К7б9л9кме,3армы?</a:t>
            </a:r>
          </a:p>
          <a:p>
            <a:r>
              <a:rPr lang="ru-RU" sz="2000" dirty="0" smtClean="0">
                <a:solidFill>
                  <a:srgbClr val="003300"/>
                </a:solidFill>
                <a:latin typeface="BelZAGZ" pitchFamily="18" charset="0"/>
              </a:rPr>
              <a:t>Й9й 29 7тте,к52 29 7тте,</a:t>
            </a:r>
          </a:p>
          <a:p>
            <a:r>
              <a:rPr lang="ru-RU" sz="2000" dirty="0" err="1" smtClean="0">
                <a:solidFill>
                  <a:srgbClr val="003300"/>
                </a:solidFill>
                <a:latin typeface="BelZAGZ" pitchFamily="18" charset="0"/>
              </a:rPr>
              <a:t>Шундай</a:t>
            </a:r>
            <a:r>
              <a:rPr lang="ru-RU" sz="2000" dirty="0" smtClean="0">
                <a:solidFill>
                  <a:srgbClr val="003300"/>
                </a:solidFill>
                <a:latin typeface="BelZAGZ" pitchFamily="18" charset="0"/>
              </a:rPr>
              <a:t> ва3ыт бармы?</a:t>
            </a:r>
          </a:p>
          <a:p>
            <a:r>
              <a:rPr lang="ru-RU" sz="2000" dirty="0" smtClean="0">
                <a:solidFill>
                  <a:srgbClr val="003300"/>
                </a:solidFill>
                <a:latin typeface="BelZAGZ" pitchFamily="18" charset="0"/>
              </a:rPr>
              <a:t>Бар ик9н,бар ик9н,</a:t>
            </a:r>
          </a:p>
          <a:p>
            <a:r>
              <a:rPr lang="ru-RU" sz="2000" dirty="0" smtClean="0">
                <a:solidFill>
                  <a:srgbClr val="003300"/>
                </a:solidFill>
                <a:latin typeface="BelZAGZ" pitchFamily="18" charset="0"/>
              </a:rPr>
              <a:t>Яу1аны а3 3ар ик9н,</a:t>
            </a:r>
          </a:p>
          <a:p>
            <a:r>
              <a:rPr lang="ru-RU" sz="2000" dirty="0" err="1" smtClean="0">
                <a:solidFill>
                  <a:srgbClr val="003300"/>
                </a:solidFill>
                <a:latin typeface="BelZAGZ" pitchFamily="18" charset="0"/>
              </a:rPr>
              <a:t>Шундай</a:t>
            </a:r>
            <a:r>
              <a:rPr lang="ru-RU" sz="2000" dirty="0" smtClean="0">
                <a:solidFill>
                  <a:srgbClr val="003300"/>
                </a:solidFill>
                <a:latin typeface="BelZAGZ" pitchFamily="18" charset="0"/>
              </a:rPr>
              <a:t> ва3ыт бар ик9н.</a:t>
            </a:r>
          </a:p>
          <a:p>
            <a:endParaRPr lang="ru-RU" sz="1800" dirty="0">
              <a:solidFill>
                <a:srgbClr val="00B050"/>
              </a:solidFill>
              <a:latin typeface="BelZAGZ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488" y="457200"/>
            <a:ext cx="5905512" cy="1114412"/>
          </a:xfrm>
        </p:spPr>
        <p:txBody>
          <a:bodyPr>
            <a:noAutofit/>
            <a:scene3d>
              <a:camera prst="obliqueTopRigh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Х9ким !ил9жев «Оса к7кт9»</a:t>
            </a:r>
            <a:br>
              <a:rPr lang="ru-RU" sz="2400" dirty="0" smtClean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</a:br>
            <a:endParaRPr lang="ru-RU" sz="2400" dirty="0"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799-800x6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8358246" cy="50720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sz="4400" dirty="0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  <a:t>С91ит </a:t>
            </a:r>
            <a:r>
              <a:rPr lang="ru-RU" sz="4400" dirty="0" err="1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  <a:t>Агиш</a:t>
            </a:r>
            <a:r>
              <a:rPr lang="ru-RU" sz="4400" dirty="0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</a:rPr>
              <a:t> </a:t>
            </a:r>
            <a:r>
              <a:rPr lang="ru-RU" sz="4400" dirty="0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  <a:cs typeface="Times New Roman" pitchFamily="18" charset="0"/>
              </a:rPr>
              <a:t>«</a:t>
            </a:r>
            <a:r>
              <a:rPr lang="ru-RU" sz="4400" dirty="0" err="1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  <a:cs typeface="Times New Roman" pitchFamily="18" charset="0"/>
              </a:rPr>
              <a:t>Яланда</a:t>
            </a:r>
            <a:r>
              <a:rPr lang="ru-RU" sz="4400" dirty="0" smtClean="0">
                <a:solidFill>
                  <a:srgbClr val="FFC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BelZAGZ" pitchFamily="18" charset="0"/>
                <a:cs typeface="Times New Roman" pitchFamily="18" charset="0"/>
              </a:rPr>
              <a:t> 3ыш»</a:t>
            </a:r>
            <a:endParaRPr lang="ru-RU" sz="4400" dirty="0">
              <a:solidFill>
                <a:srgbClr val="FFC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500043"/>
            <a:ext cx="8429684" cy="558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229600" cy="7143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Т5н ая2. Б5т9 тир9-я3ты йомша3, ап-а3 3ар 3апла1ан.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18b29cbb8c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285728"/>
            <a:ext cx="8143932" cy="6215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1538" y="1600200"/>
            <a:ext cx="3000396" cy="4829196"/>
          </a:xfrm>
        </p:spPr>
        <p:txBody>
          <a:bodyPr>
            <a:normAutofit/>
          </a:bodyPr>
          <a:lstStyle/>
          <a:p>
            <a:r>
              <a:rPr lang="ru-RU" sz="2000" b="1" i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Тышта</a:t>
            </a:r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3ар </a:t>
            </a:r>
            <a:r>
              <a:rPr lang="ru-RU" sz="2000" b="1" i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яуа</a:t>
            </a:r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,</a:t>
            </a:r>
          </a:p>
          <a:p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Нинд9й </a:t>
            </a:r>
            <a:r>
              <a:rPr lang="ru-RU" sz="2000" b="1" i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саф</a:t>
            </a:r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8ауа </a:t>
            </a:r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(й29 сы1айы3,</a:t>
            </a:r>
          </a:p>
          <a:p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Са41ы шыуайы3.</a:t>
            </a:r>
          </a:p>
          <a:p>
            <a:r>
              <a:rPr lang="en-US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#</a:t>
            </a:r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ыр1а барайы3,</a:t>
            </a:r>
          </a:p>
          <a:p>
            <a:r>
              <a:rPr lang="ru-RU" sz="2000" b="1" i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Юлдар</a:t>
            </a:r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ярайы3,</a:t>
            </a:r>
          </a:p>
          <a:p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Битт9р ал бул8ын,</a:t>
            </a:r>
          </a:p>
          <a:p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Я3шы ял бул8ын </a:t>
            </a:r>
            <a:r>
              <a:rPr lang="ru-RU" sz="2000" b="1" i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2000" b="1" i="1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lZAGZ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428604"/>
            <a:ext cx="6429420" cy="571504"/>
          </a:xfrm>
        </p:spPr>
        <p:txBody>
          <a:bodyPr>
            <a:noAutofit/>
            <a:scene3d>
              <a:camera prst="perspectiveLeft"/>
              <a:lightRig rig="threePt" dir="t"/>
            </a:scene3d>
            <a:sp3d extrusionH="57150">
              <a:bevelT w="50800" h="38100" prst="riblet"/>
            </a:sp3d>
          </a:bodyPr>
          <a:lstStyle/>
          <a:p>
            <a:r>
              <a:rPr sz="3200" smtClean="0">
                <a:solidFill>
                  <a:srgbClr val="6600CC"/>
                </a:solidFill>
                <a:latin typeface="BelZAGZ" pitchFamily="18" charset="0"/>
              </a:rPr>
              <a:t>#</a:t>
            </a:r>
            <a:r>
              <a:rPr lang="ru-RU" sz="3200" dirty="0" err="1" smtClean="0">
                <a:solidFill>
                  <a:srgbClr val="6600CC"/>
                </a:solidFill>
                <a:latin typeface="BelZAGZ" pitchFamily="18" charset="0"/>
              </a:rPr>
              <a:t>адир</a:t>
            </a:r>
            <a:r>
              <a:rPr lang="ru-RU" sz="3200" dirty="0" smtClean="0">
                <a:solidFill>
                  <a:srgbClr val="6600CC"/>
                </a:solidFill>
                <a:latin typeface="BelZAGZ" pitchFamily="18" charset="0"/>
              </a:rPr>
              <a:t> </a:t>
            </a:r>
            <a:r>
              <a:rPr lang="ru-RU" sz="3200" dirty="0" err="1" smtClean="0">
                <a:solidFill>
                  <a:srgbClr val="6600CC"/>
                </a:solidFill>
                <a:latin typeface="BelZAGZ" pitchFamily="18" charset="0"/>
              </a:rPr>
              <a:t>Даян</a:t>
            </a:r>
            <a:r>
              <a:rPr lang="ru-RU" sz="3200" dirty="0" smtClean="0">
                <a:solidFill>
                  <a:srgbClr val="6600CC"/>
                </a:solidFill>
                <a:latin typeface="BelZAGZ" pitchFamily="18" charset="0"/>
              </a:rPr>
              <a:t> </a:t>
            </a:r>
            <a:r>
              <a:rPr lang="ru-RU" sz="3200" dirty="0" smtClean="0">
                <a:solidFill>
                  <a:srgbClr val="6600CC"/>
                </a:solidFill>
                <a:latin typeface="BelZAGZ" pitchFamily="18" charset="0"/>
                <a:cs typeface="Times New Roman" pitchFamily="18" charset="0"/>
              </a:rPr>
              <a:t>«</a:t>
            </a:r>
            <a:r>
              <a:rPr lang="ru-RU" sz="3200" dirty="0" err="1" smtClean="0">
                <a:solidFill>
                  <a:srgbClr val="6600CC"/>
                </a:solidFill>
                <a:latin typeface="BelZAGZ" pitchFamily="18" charset="0"/>
                <a:cs typeface="Times New Roman" pitchFamily="18" charset="0"/>
              </a:rPr>
              <a:t>Тышта</a:t>
            </a:r>
            <a:r>
              <a:rPr lang="ru-RU" sz="3200" dirty="0" smtClean="0">
                <a:solidFill>
                  <a:srgbClr val="6600CC"/>
                </a:solidFill>
                <a:latin typeface="BelZAGZ" pitchFamily="18" charset="0"/>
                <a:cs typeface="Times New Roman" pitchFamily="18" charset="0"/>
              </a:rPr>
              <a:t>   3ар   </a:t>
            </a:r>
            <a:r>
              <a:rPr lang="ru-RU" sz="3200" dirty="0" err="1" smtClean="0">
                <a:solidFill>
                  <a:srgbClr val="6600CC"/>
                </a:solidFill>
                <a:latin typeface="BelZAGZ" pitchFamily="18" charset="0"/>
                <a:cs typeface="Times New Roman" pitchFamily="18" charset="0"/>
              </a:rPr>
              <a:t>яуа</a:t>
            </a:r>
            <a:r>
              <a:rPr lang="ru-RU" sz="3200" dirty="0" smtClean="0">
                <a:solidFill>
                  <a:srgbClr val="6600CC"/>
                </a:solidFill>
                <a:latin typeface="BelZAGZ" pitchFamily="18" charset="0"/>
                <a:cs typeface="Times New Roman" pitchFamily="18" charset="0"/>
              </a:rPr>
              <a:t>»</a:t>
            </a:r>
            <a:endParaRPr lang="ru-RU" sz="3200" dirty="0">
              <a:solidFill>
                <a:srgbClr val="6600CC"/>
              </a:solidFill>
              <a:latin typeface="BelZAGZ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628" y="1071546"/>
            <a:ext cx="3698760" cy="5500726"/>
          </a:xfrm>
        </p:spPr>
        <p:txBody>
          <a:bodyPr>
            <a:normAutofit fontScale="92500"/>
          </a:bodyPr>
          <a:lstStyle/>
          <a:p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Рауил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Төхфәт улы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Бикбаев —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күренекле башҡорт шағиры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әҙәбиәт белгесе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1938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йылдың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Аҡъюлай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(Декабрь)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көнөндә Ырымбур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өлкәһе 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Покровский районы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Үрге Ҡунаҡбай ауылында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тыуған</a:t>
            </a:r>
            <a:r>
              <a:rPr lang="ru-RU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Өфө ҡалаһында йәшәй.</a:t>
            </a:r>
            <a:endParaRPr lang="ru-RU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1989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йыл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Салауат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Юлаев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исемендәге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Республика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премияһы 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лауреаты</a:t>
            </a:r>
          </a:p>
          <a:p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1993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йылдан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Башҡортостандың халыҡ шағиры</a:t>
            </a:r>
            <a:endParaRPr lang="ru-RU" sz="14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1996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йылдан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Филология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фәндәре докторы</a:t>
            </a:r>
            <a:endParaRPr lang="ru-RU" sz="14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1992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йылдан</a:t>
            </a:r>
            <a:r>
              <a:rPr lang="ru-RU" sz="1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1400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Башҡортостан Республикаһының атҡаҙанған фән эшмәкәре</a:t>
            </a:r>
            <a:endParaRPr lang="ru-RU" sz="14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14810" y="285728"/>
            <a:ext cx="4548190" cy="1500198"/>
          </a:xfrm>
        </p:spPr>
        <p:txBody>
          <a:bodyPr>
            <a:prstTxWarp prst="textStop">
              <a:avLst>
                <a:gd name="adj" fmla="val 17681"/>
              </a:avLst>
            </a:prstTxWarp>
            <a:normAutofit/>
            <a:scene3d>
              <a:camera prst="obliqueTopRigh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2400" dirty="0" err="1" smtClean="0">
                <a:solidFill>
                  <a:srgbClr val="00CC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Рауил</a:t>
            </a:r>
            <a:r>
              <a:rPr lang="ru-RU" sz="2400" dirty="0" smtClean="0">
                <a:solidFill>
                  <a:srgbClr val="00CC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  Т5хф9т  </a:t>
            </a:r>
            <a:r>
              <a:rPr lang="ru-RU" sz="2400" dirty="0" err="1" smtClean="0">
                <a:solidFill>
                  <a:srgbClr val="00CC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улы</a:t>
            </a:r>
            <a:r>
              <a:rPr lang="ru-RU" sz="2400" dirty="0" smtClean="0">
                <a:solidFill>
                  <a:srgbClr val="00CC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  Бикбаев</a:t>
            </a:r>
            <a:br>
              <a:rPr lang="ru-RU" sz="2400" dirty="0" smtClean="0">
                <a:solidFill>
                  <a:srgbClr val="00CC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</a:br>
            <a:endParaRPr lang="ru-RU" sz="2400" dirty="0">
              <a:solidFill>
                <a:srgbClr val="00CC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BelZAGZ" pitchFamily="18" charset="0"/>
            </a:endParaRPr>
          </a:p>
        </p:txBody>
      </p:sp>
      <p:pic>
        <p:nvPicPr>
          <p:cNvPr id="7" name="Содержимое 6" descr="news_129210216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00034" y="357166"/>
            <a:ext cx="3714775" cy="5572163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4286280" cy="2571768"/>
          </a:xfrm>
        </p:spPr>
        <p:txBody>
          <a:bodyPr>
            <a:prstTxWarp prst="textStop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dirty="0" smtClean="0">
                <a:solidFill>
                  <a:srgbClr val="FFCC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/>
            </a:r>
            <a:br>
              <a:rPr lang="ru-RU" dirty="0" smtClean="0">
                <a:solidFill>
                  <a:srgbClr val="FFCC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</a:br>
            <a:r>
              <a:rPr lang="ru-RU" sz="2400" dirty="0" smtClean="0">
                <a:solidFill>
                  <a:srgbClr val="FFCC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З9п-з94г9р к7к, ап-а3 3ар.</a:t>
            </a:r>
            <a:br>
              <a:rPr lang="ru-RU" sz="2400" dirty="0" smtClean="0">
                <a:solidFill>
                  <a:srgbClr val="FFCC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</a:br>
            <a:endParaRPr lang="ru-RU" dirty="0">
              <a:solidFill>
                <a:srgbClr val="FFCC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BelZAGZ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2786058"/>
            <a:ext cx="3986226" cy="3429024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Ялын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      елберл9теп ел9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Ял3ындай 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янып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    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саптар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.</a:t>
            </a:r>
          </a:p>
          <a:p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Донъянан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  к72ем   са1ыла…</a:t>
            </a:r>
          </a:p>
          <a:p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BelZAGZ" pitchFamily="18" charset="0"/>
              </a:rPr>
              <a:t>З9п-з94г9р   к7к,ап-а3 3ар.</a:t>
            </a: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  <a:latin typeface="BelZAGZ" pitchFamily="18" charset="0"/>
            </a:endParaRPr>
          </a:p>
        </p:txBody>
      </p:sp>
      <p:pic>
        <p:nvPicPr>
          <p:cNvPr id="8" name="Рисунок 7" descr="clydesdales-in-snow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380" b="4380"/>
          <a:stretch>
            <a:fillRect/>
          </a:stretch>
        </p:blipFill>
        <p:spPr>
          <a:xfrm>
            <a:off x="4714876" y="928670"/>
            <a:ext cx="4257676" cy="556260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76"/>
            <a:ext cx="8229600" cy="27860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0_236ec_d8fe9561_XL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4059238" cy="6143668"/>
          </a:xfrm>
        </p:spPr>
      </p:pic>
      <p:pic>
        <p:nvPicPr>
          <p:cNvPr id="6" name="Содержимое 5" descr="0_21b04_d3ad2a62_XL.jpe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357167"/>
            <a:ext cx="4059238" cy="6143668"/>
          </a:xfrm>
        </p:spPr>
      </p:pic>
      <p:sp>
        <p:nvSpPr>
          <p:cNvPr id="7" name="Прямоугольник 6"/>
          <p:cNvSpPr/>
          <p:nvPr/>
        </p:nvSpPr>
        <p:spPr>
          <a:xfrm>
            <a:off x="2286000" y="1857364"/>
            <a:ext cx="4572000" cy="2554545"/>
          </a:xfrm>
          <a:prstGeom prst="rect">
            <a:avLst/>
          </a:prstGeom>
        </p:spPr>
        <p:txBody>
          <a:bodyPr wrap="square">
            <a:spAutoFit/>
            <a:scene3d>
              <a:camera prst="obliqueTopRight"/>
              <a:lightRig rig="threePt" dir="t"/>
            </a:scene3d>
          </a:bodyPr>
          <a:lstStyle/>
          <a:p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Ыуылйып,г7й9,с9ск9г9</a:t>
            </a:r>
            <a:b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Сум1ан </a:t>
            </a:r>
            <a:r>
              <a:rPr lang="ru-RU" sz="3200" b="1" i="1" dirty="0" err="1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муйыл</a:t>
            </a: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3ыуа1ы.</a:t>
            </a:r>
            <a:b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Бота3тар2ан </a:t>
            </a:r>
            <a:r>
              <a:rPr lang="ru-RU" sz="3200" b="1" i="1" dirty="0" err="1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йым-йым</a:t>
            </a: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err="1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килеп</a:t>
            </a: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/>
            </a:r>
            <a:b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</a:b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#</a:t>
            </a:r>
            <a:r>
              <a:rPr lang="ru-RU" sz="3200" b="1" i="1" dirty="0" err="1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ойола</a:t>
            </a: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</a:t>
            </a:r>
            <a:r>
              <a:rPr lang="ru-RU" sz="3200" b="1" i="1" dirty="0" err="1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ынйы</a:t>
            </a:r>
            <a:r>
              <a:rPr lang="ru-RU" sz="3200" b="1" i="1" dirty="0" smtClean="0">
                <a:solidFill>
                  <a:srgbClr val="00006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ZAGZ" pitchFamily="18" charset="0"/>
              </a:rPr>
              <a:t> ва1ы.</a:t>
            </a:r>
            <a:endParaRPr lang="ru-RU" sz="3200" dirty="0">
              <a:solidFill>
                <a:srgbClr val="000066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DS Down Cyr"/>
        <a:ea typeface=""/>
        <a:cs typeface=""/>
      </a:majorFont>
      <a:minorFont>
        <a:latin typeface="DS Arabic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231</TotalTime>
  <Words>191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Рауил Бикбаев  «З9п-з94г9р к7к, ап-а3 3ар…»</vt:lpstr>
      <vt:lpstr>           *аумы, алтын 3ояшым  ! *аумы,з9п-з94г9р к7гем ! И69нме ,ап-а3 3ышым ! Б5т9ге22е с9л9мл9йем ! </vt:lpstr>
      <vt:lpstr>Х9ким !ил9жев «Оса к7кт9» </vt:lpstr>
      <vt:lpstr>С91ит Агиш «Яланда 3ыш»</vt:lpstr>
      <vt:lpstr>Т5н ая2. Б5т9 тир9-я3ты йомша3, ап-а3 3ар 3апла1ан. </vt:lpstr>
      <vt:lpstr>#адир Даян «Тышта   3ар   яуа»</vt:lpstr>
      <vt:lpstr>Рауил  Т5хф9т  улы  Бикбаев </vt:lpstr>
      <vt:lpstr> З9п-з94г9р к7к, ап-а3 3ар. </vt:lpstr>
      <vt:lpstr>Слайд 9</vt:lpstr>
      <vt:lpstr>Тын 1ына б97елеп тора, Офо3тар2а к7к п9р29. Яландар2а ап-а3 тынлы3, З94г9р  тынлы3 к7кт9р29. </vt:lpstr>
      <vt:lpstr>Ялын елберл9теп ел9 Ял3ындай янып саптар. Донъянан к72ем са1ыла –  З9п-з94г9р к7к, Ап-а3  3ар.</vt:lpstr>
      <vt:lpstr>Б_хетле бул ! А_ыллы бул ! Т_ртипле бул ! Б_хт9 бул ! И_тибарлы бул ! У_1ан бул 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Рауил Бикбаев  «З9п-з94г9р к7к, ап-а3 3ар…»</dc:title>
  <dc:creator>Пользователь</dc:creator>
  <cp:lastModifiedBy>Пользователь</cp:lastModifiedBy>
  <cp:revision>24</cp:revision>
  <dcterms:created xsi:type="dcterms:W3CDTF">2011-11-26T17:07:36Z</dcterms:created>
  <dcterms:modified xsi:type="dcterms:W3CDTF">2011-12-05T21:34:33Z</dcterms:modified>
</cp:coreProperties>
</file>