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86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06" autoAdjust="0"/>
    <p:restoredTop sz="97384" autoAdjust="0"/>
  </p:normalViewPr>
  <p:slideViewPr>
    <p:cSldViewPr>
      <p:cViewPr>
        <p:scale>
          <a:sx n="72" d="100"/>
          <a:sy n="72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88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5515-6D92-4168-ADC0-435290ACA4F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C69C-3B0F-49E4-85A5-871EDA7A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0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C69C-3B0F-49E4-85A5-871EDA7AFD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C69C-3B0F-49E4-85A5-871EDA7AFD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C69C-3B0F-49E4-85A5-871EDA7AFD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C69C-3B0F-49E4-85A5-871EDA7AFD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C653-1A2C-4AE0-ACDF-D64A803C604D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C7AC-F8CA-4C4A-9E8B-F36EEEB60E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Факультативный курс «Наш край « 3 класс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8066175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D60093"/>
                </a:solidFill>
                <a:latin typeface="Arial Black" pitchFamily="34" charset="0"/>
              </a:rPr>
              <a:t>Тема</a:t>
            </a:r>
            <a:r>
              <a:rPr lang="ru-RU" sz="5400" dirty="0" smtClean="0">
                <a:solidFill>
                  <a:srgbClr val="D60093"/>
                </a:solidFill>
                <a:latin typeface="Arial Black" pitchFamily="34" charset="0"/>
              </a:rPr>
              <a:t> </a:t>
            </a:r>
            <a:r>
              <a:rPr lang="ru-RU" sz="5400" dirty="0" smtClean="0">
                <a:solidFill>
                  <a:srgbClr val="D60093"/>
                </a:solidFill>
              </a:rPr>
              <a:t>:</a:t>
            </a:r>
            <a:r>
              <a:rPr lang="ru-RU" sz="5400" b="1" i="1" dirty="0" smtClean="0">
                <a:solidFill>
                  <a:srgbClr val="D60093"/>
                </a:solidFill>
              </a:rPr>
              <a:t>Как люди научились писать.</a:t>
            </a:r>
            <a:endParaRPr lang="ru-RU" sz="5400" b="1" i="1" dirty="0">
              <a:solidFill>
                <a:srgbClr val="D60093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717032"/>
            <a:ext cx="508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Выполнила : Круглова С . Г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4293096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МКОУ 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</a:rPr>
              <a:t>Купреевская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 СОШ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88640"/>
            <a:ext cx="8145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Первая славянская азбука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196752"/>
            <a:ext cx="5616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Братья Кирилл и </a:t>
            </a:r>
            <a:r>
              <a:rPr lang="ru-RU" sz="2400" b="1" i="1" dirty="0" err="1" smtClean="0"/>
              <a:t>Мефодий</a:t>
            </a:r>
            <a:r>
              <a:rPr lang="ru-RU" sz="2400" b="1" i="1" dirty="0" smtClean="0"/>
              <a:t> были родом из македонского города </a:t>
            </a:r>
            <a:r>
              <a:rPr lang="ru-RU" sz="2400" b="1" i="1" dirty="0" err="1" smtClean="0"/>
              <a:t>Салуни</a:t>
            </a:r>
            <a:r>
              <a:rPr lang="ru-RU" sz="2400" b="1" i="1" dirty="0" smtClean="0"/>
              <a:t> . Кирилл изучал Богословие и преподавал философию . Его и прозвали Философом , по – </a:t>
            </a:r>
            <a:r>
              <a:rPr lang="ru-RU" sz="2400" b="1" i="1" dirty="0" err="1" smtClean="0"/>
              <a:t>русски</a:t>
            </a:r>
            <a:r>
              <a:rPr lang="ru-RU" sz="2400" b="1" i="1" dirty="0" smtClean="0"/>
              <a:t> Мудрецом . Он овладел несколькими языками . </a:t>
            </a:r>
            <a:r>
              <a:rPr lang="ru-RU" sz="2400" b="1" i="1" dirty="0" err="1" smtClean="0"/>
              <a:t>Мефодий</a:t>
            </a:r>
            <a:r>
              <a:rPr lang="ru-RU" sz="2400" b="1" i="1" dirty="0" smtClean="0"/>
              <a:t> поддерживал все добрые начинания Кирилла . После принятия христианской религии славяне стали использовать вместо своих простейших знаков латинские и греческие буквы . Но это было очень неудобно . Вот Кирилл и решил создать славянскую азбуку . 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24744"/>
            <a:ext cx="2910408" cy="46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7126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990000"/>
                </a:solidFill>
              </a:rPr>
              <a:t>Как люди научились писать </a:t>
            </a:r>
            <a:r>
              <a:rPr lang="en-US" sz="4000" b="1" i="1" dirty="0" smtClean="0">
                <a:solidFill>
                  <a:srgbClr val="990000"/>
                </a:solidFill>
              </a:rPr>
              <a:t>?</a:t>
            </a:r>
            <a:r>
              <a:rPr lang="ru-RU" sz="4000" b="1" i="1" dirty="0" smtClean="0">
                <a:solidFill>
                  <a:srgbClr val="990000"/>
                </a:solidFill>
              </a:rPr>
              <a:t>  </a:t>
            </a:r>
            <a:endParaRPr lang="ru-RU" sz="4000" b="1" i="1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древности человек для того, чтобы написать какое – либо слово наглядно изображал рисунком предмет или явление показывая , например воду в виде волнистых линий , а горы в виде двух гор .        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760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упрощённые рисунки называются  </a:t>
            </a:r>
            <a:r>
              <a:rPr lang="ru-RU" sz="2400" dirty="0" smtClean="0">
                <a:solidFill>
                  <a:srgbClr val="FF0000"/>
                </a:solidFill>
              </a:rPr>
              <a:t>идеограммами.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7809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6309320"/>
            <a:ext cx="275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Египетская </a:t>
            </a:r>
            <a:r>
              <a:rPr lang="ru-RU" i="1" dirty="0" err="1" smtClean="0"/>
              <a:t>писменность</a:t>
            </a:r>
            <a:endParaRPr lang="ru-RU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19" y="2420888"/>
            <a:ext cx="4769601" cy="39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4020" y="3140968"/>
            <a:ext cx="36642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7863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Так родилась письменность</a:t>
            </a:r>
            <a:endParaRPr lang="ru-RU" sz="48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700808"/>
            <a:ext cx="824849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60648"/>
            <a:ext cx="29140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7944" y="2852936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шумерийская</a:t>
            </a:r>
            <a:endParaRPr lang="ru-RU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188640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6453336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Древнекитайская</a:t>
            </a:r>
            <a:endParaRPr lang="ru-RU" b="1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8645" y="3356992"/>
            <a:ext cx="355359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3928" y="64886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Древне - египетская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260648"/>
            <a:ext cx="2267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Из простейших рисунков и узоров возникли египетская , древнеиндийская , </a:t>
            </a:r>
            <a:r>
              <a:rPr lang="ru-RU" sz="2400" b="1" i="1" dirty="0" err="1" smtClean="0"/>
              <a:t>шумерийская</a:t>
            </a:r>
            <a:r>
              <a:rPr lang="ru-RU" sz="2400" b="1" i="1" dirty="0" smtClean="0"/>
              <a:t> , древнекитайская системы письма , где каждый знак обозначал целое слово </a:t>
            </a:r>
            <a:endParaRPr lang="ru-RU" sz="2400" b="1" i="1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3140968"/>
            <a:ext cx="2592288" cy="33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1560" y="2852936"/>
            <a:ext cx="199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древнеиндийская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908720"/>
            <a:ext cx="3387256" cy="25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501008"/>
            <a:ext cx="324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   Геродот - первый учёный  историк  ( 485 – 425 г </a:t>
            </a:r>
            <a:r>
              <a:rPr lang="ru-RU" sz="1400" b="1" i="1" dirty="0" err="1" smtClean="0"/>
              <a:t>г</a:t>
            </a:r>
            <a:r>
              <a:rPr lang="ru-RU" sz="1400" b="1" i="1" dirty="0" smtClean="0"/>
              <a:t> . До </a:t>
            </a:r>
            <a:r>
              <a:rPr lang="ru-RU" sz="1400" b="1" i="1" dirty="0" err="1" smtClean="0"/>
              <a:t>н</a:t>
            </a:r>
            <a:r>
              <a:rPr lang="ru-RU" sz="1400" b="1" i="1" dirty="0" smtClean="0"/>
              <a:t> .э .)</a:t>
            </a:r>
            <a:endParaRPr lang="ru-RU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Историк Геродот </a:t>
            </a:r>
            <a:r>
              <a:rPr lang="ru-RU" sz="2000" b="1" dirty="0" smtClean="0"/>
              <a:t>писал , что греки научились письму у финикийцев . И    действительно даже сами названия греческих букв – это финикийские слова .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12474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cs typeface="Estrangelo Edessa" pitchFamily="66" charset="0"/>
              </a:rPr>
              <a:t>Финикийский алфавит был родоначальником не только греческого , но и арабского , древнееврейского алфавита и других алфавитов , он удобнее любых иероглифов .</a:t>
            </a:r>
            <a:endParaRPr lang="ru-RU" sz="2000" b="1" i="1" dirty="0"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284984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/>
              <a:t>Но греческий алфавит ещё современнее . В нём знаками были обозначены уже не слоги , а буквы . Он лёг в основу всех западноевропейских алфавитов .От греческого алфавита произошёл церковнославянский , составленный братьями Кириллом и </a:t>
            </a:r>
            <a:r>
              <a:rPr lang="ru-RU" sz="2000" b="1" i="1" dirty="0" err="1" smtClean="0"/>
              <a:t>Мефодием</a:t>
            </a:r>
            <a:r>
              <a:rPr lang="ru-RU" sz="2000" b="1" i="1" dirty="0" smtClean="0"/>
              <a:t> . При Петре церковнославянский  алфавит был упрощён .</a:t>
            </a:r>
            <a:endParaRPr lang="ru-RU" sz="20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3573016"/>
            <a:ext cx="7920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4509120"/>
            <a:ext cx="3275856" cy="16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6237312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Арабский алфавит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079" y="836712"/>
            <a:ext cx="1619921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51920" y="5949280"/>
            <a:ext cx="1325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Греческий алфавит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5808" y="27809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Финикийский алфавит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1" y="188640"/>
            <a:ext cx="864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На чём писали и как писали </a:t>
            </a:r>
            <a:r>
              <a:rPr lang="en-US" sz="4000" b="1" i="1" dirty="0" smtClean="0"/>
              <a:t>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Писали раньше палочкой на белой бересте , иглой на пальмовых листьях ,на глиняных табличках на дощечках  покрытых воском и даже на медных листьях .</a:t>
            </a:r>
            <a:endParaRPr lang="ru-RU" sz="2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2924944"/>
            <a:ext cx="26981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476672"/>
            <a:ext cx="1853870" cy="19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946153"/>
            <a:ext cx="2664296" cy="372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87824" y="5301208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Удобнее были пальмовые листья и кора деревьев. На них писали тонкой игло</a:t>
            </a:r>
            <a:r>
              <a:rPr lang="ru-RU" dirty="0" smtClean="0"/>
              <a:t>й.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2924944"/>
            <a:ext cx="2520280" cy="25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56176" y="566124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Вавилоняне и ассирийцы писали на глиняных табличках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643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Книги – свитки из папируса 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98072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/>
              <a:t>Есть такое растение – папирус . Вдвое выше человека и ствол в руку толщиной . Растёт оно в Африке , по берегам рек и болот . У него сладкий сок . Из коры его делали сандалии , из волокна ткани . Из связанных стволов строили большие корабли . Но больше всего папирус прославился тем , что на нём писали. первые книги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52736"/>
            <a:ext cx="2520280" cy="283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431" y="4293096"/>
            <a:ext cx="30915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3933056"/>
            <a:ext cx="216024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152" y="4077072"/>
            <a:ext cx="3032160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916832"/>
            <a:ext cx="835379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914" y="476672"/>
            <a:ext cx="906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Письмо на папирусе . Древний Египет .</a:t>
            </a:r>
            <a:endParaRPr lang="ru-RU" sz="40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Письмо на пергаменте .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/>
              <a:t>Там где не было папируса научились писать на пергаменте . Пергамент делали из кожи коз , телят , овец . Кожу старательно чистили , скоблили , шлифовали  ,пока не становилась жёлтой или белой . На пергаменте писали чётко и красиво . Он был дорогой кое – как писать никто бы не решился . Несколько листов составляли книгу . Одну книгу писали многие месяцы ,а иногда и несколько лет .</a:t>
            </a:r>
            <a:endParaRPr lang="ru-RU" sz="20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55376"/>
            <a:ext cx="2016224" cy="9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3068960"/>
            <a:ext cx="5167461" cy="34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852936"/>
            <a:ext cx="2510968" cy="354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500</Words>
  <Application>Microsoft Office PowerPoint</Application>
  <PresentationFormat>Экран (4:3)</PresentationFormat>
  <Paragraphs>46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206</cp:revision>
  <dcterms:created xsi:type="dcterms:W3CDTF">2012-04-08T04:52:01Z</dcterms:created>
  <dcterms:modified xsi:type="dcterms:W3CDTF">2012-10-08T11:35:07Z</dcterms:modified>
</cp:coreProperties>
</file>