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8" r:id="rId3"/>
    <p:sldId id="292" r:id="rId4"/>
    <p:sldId id="276" r:id="rId5"/>
    <p:sldId id="277" r:id="rId6"/>
    <p:sldId id="278" r:id="rId7"/>
    <p:sldId id="279" r:id="rId8"/>
    <p:sldId id="280" r:id="rId9"/>
    <p:sldId id="281" r:id="rId10"/>
    <p:sldId id="293" r:id="rId11"/>
    <p:sldId id="259" r:id="rId12"/>
    <p:sldId id="260" r:id="rId13"/>
    <p:sldId id="282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5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73" r:id="rId36"/>
    <p:sldId id="274" r:id="rId37"/>
    <p:sldId id="291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3054CA-E602-4082-8EDB-B41F329A4069}" type="datetimeFigureOut">
              <a:rPr lang="ru-RU"/>
              <a:pPr>
                <a:defRPr/>
              </a:pPr>
              <a:t>05.12.2008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27B050-E706-452E-9F76-6EAD0CA7C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7CC0ED-DAA1-4A25-BCF7-5D7E7650D2F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6E0C4E-7604-4394-B51B-650145B85F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7B050-E706-452E-9F76-6EAD0CA7C2F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A3C9-3B73-4F92-9BB8-9D213AA82DEE}" type="datetimeFigureOut">
              <a:rPr lang="ru-RU"/>
              <a:pPr>
                <a:defRPr/>
              </a:pPr>
              <a:t>05.12.2008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453FF-CB43-441A-A87B-6AE30B08E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EFBC-2275-4ACF-93CA-E5FD24395B61}" type="datetimeFigureOut">
              <a:rPr lang="ru-RU"/>
              <a:pPr>
                <a:defRPr/>
              </a:pPr>
              <a:t>05.12.2008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64BB5-0032-40B2-9AA2-4A6B8ED86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73E36-695D-4AED-835B-7FB5D2161DE4}" type="datetimeFigureOut">
              <a:rPr lang="ru-RU"/>
              <a:pPr>
                <a:defRPr/>
              </a:pPr>
              <a:t>05.12.2008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60FF-68F9-40BC-8E84-C9232A884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981E-041B-46C9-AE57-513A250B873D}" type="datetimeFigureOut">
              <a:rPr lang="ru-RU"/>
              <a:pPr>
                <a:defRPr/>
              </a:pPr>
              <a:t>05.12.2008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C0A3F-B76B-4F07-A83C-6C98BC2B7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CAC0-A542-4F7F-8C10-1DFD0A3C58FA}" type="datetimeFigureOut">
              <a:rPr lang="ru-RU"/>
              <a:pPr>
                <a:defRPr/>
              </a:pPr>
              <a:t>05.12.2008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C341-AD34-4E9C-8DE5-BD4958B6A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BD62F-08F5-4214-AA05-5CF98E19D587}" type="datetimeFigureOut">
              <a:rPr lang="ru-RU"/>
              <a:pPr>
                <a:defRPr/>
              </a:pPr>
              <a:t>05.12.2008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29B3-991B-449E-B3F5-FFB935816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21AA-811A-4B01-8E78-7D1D73F0ABEB}" type="datetimeFigureOut">
              <a:rPr lang="ru-RU"/>
              <a:pPr>
                <a:defRPr/>
              </a:pPr>
              <a:t>05.12.2008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A8EB5-3183-491F-BED8-C6B698238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901E8-42C4-48B0-B45E-8772DD4FF98F}" type="datetimeFigureOut">
              <a:rPr lang="ru-RU"/>
              <a:pPr>
                <a:defRPr/>
              </a:pPr>
              <a:t>05.12.2008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1498-221C-467B-A3D9-1C8BDC67B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E55B0-4485-416B-9CA3-A861A9A57BAC}" type="datetimeFigureOut">
              <a:rPr lang="ru-RU"/>
              <a:pPr>
                <a:defRPr/>
              </a:pPr>
              <a:t>05.12.2008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143E-F6AF-469D-AA09-A6F2DBD67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E2AD-A15F-45F8-AF01-92A0CEF7B123}" type="datetimeFigureOut">
              <a:rPr lang="ru-RU"/>
              <a:pPr>
                <a:defRPr/>
              </a:pPr>
              <a:t>05.12.2008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C6BC2-A1D0-47C5-8E28-47936C22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60C4-DD44-4385-977A-1B611F055495}" type="datetimeFigureOut">
              <a:rPr lang="ru-RU"/>
              <a:pPr>
                <a:defRPr/>
              </a:pPr>
              <a:t>05.12.2008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B77A-AD05-42A3-8F2C-71D137B16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1F048F-6CA7-4ABD-8796-68CA6A0ED334}" type="datetimeFigureOut">
              <a:rPr lang="ru-RU"/>
              <a:pPr>
                <a:defRPr/>
              </a:pPr>
              <a:t>05.12.2008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6A0C8D-36FC-4497-8A1B-5611F1E3E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829"/>
            <a:ext cx="9144000" cy="698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E:\emblema 32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14290"/>
            <a:ext cx="8643998" cy="6473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500" y="1643063"/>
            <a:ext cx="80010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070769" y="2213769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213769" y="2213769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178176" y="2178050"/>
            <a:ext cx="1071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0"/>
            <a:endCxn id="3" idx="2"/>
          </p:cNvCxnSpPr>
          <p:nvPr/>
        </p:nvCxnSpPr>
        <p:spPr>
          <a:xfrm rot="16200000" flipH="1">
            <a:off x="4000501" y="2212975"/>
            <a:ext cx="1143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787107" y="2213769"/>
            <a:ext cx="1143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608638" y="2178050"/>
            <a:ext cx="10715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573044" y="2213769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394576" y="2178050"/>
            <a:ext cx="1071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928934"/>
            <a:ext cx="8686800" cy="84124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/>
              <a:t>32 + 4 – 6 = 30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emblema 32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785794"/>
            <a:ext cx="5286412" cy="506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86058"/>
            <a:ext cx="8686800" cy="8412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</a:t>
            </a:r>
            <a:r>
              <a:rPr lang="ru-RU" sz="7200" dirty="0" smtClean="0">
                <a:solidFill>
                  <a:srgbClr val="FF0000"/>
                </a:solidFill>
              </a:rPr>
              <a:t>Ю</a:t>
            </a:r>
            <a:r>
              <a:rPr lang="ru-RU" sz="7200" dirty="0" smtClean="0"/>
              <a:t>Б</a:t>
            </a:r>
            <a:r>
              <a:rPr lang="ru-RU" sz="7200" dirty="0" smtClean="0">
                <a:solidFill>
                  <a:srgbClr val="FF0000"/>
                </a:solidFill>
              </a:rPr>
              <a:t>О</a:t>
            </a:r>
            <a:r>
              <a:rPr lang="ru-RU" sz="7200" dirty="0" smtClean="0"/>
              <a:t>П</a:t>
            </a:r>
            <a:r>
              <a:rPr lang="ru-RU" sz="7200" dirty="0" smtClean="0">
                <a:solidFill>
                  <a:srgbClr val="FF0000"/>
                </a:solidFill>
              </a:rPr>
              <a:t>Ы</a:t>
            </a:r>
            <a:r>
              <a:rPr lang="ru-RU" sz="7200" dirty="0" smtClean="0"/>
              <a:t>ТН</a:t>
            </a:r>
            <a:r>
              <a:rPr lang="ru-RU" sz="7200" dirty="0" smtClean="0">
                <a:solidFill>
                  <a:srgbClr val="FF0000"/>
                </a:solidFill>
              </a:rPr>
              <a:t>Ы</a:t>
            </a:r>
            <a:r>
              <a:rPr lang="ru-RU" sz="7200" dirty="0" smtClean="0"/>
              <a:t>Й СЛ</a:t>
            </a:r>
            <a:r>
              <a:rPr lang="ru-RU" sz="7200" dirty="0" smtClean="0">
                <a:solidFill>
                  <a:srgbClr val="FF0000"/>
                </a:solidFill>
              </a:rPr>
              <a:t>О</a:t>
            </a:r>
            <a:r>
              <a:rPr lang="ru-RU" sz="7200" dirty="0" smtClean="0"/>
              <a:t>Н</a:t>
            </a:r>
            <a:r>
              <a:rPr lang="ru-RU" sz="7200" dirty="0" smtClean="0">
                <a:solidFill>
                  <a:srgbClr val="FF0000"/>
                </a:solidFill>
              </a:rPr>
              <a:t>И</a:t>
            </a:r>
            <a:r>
              <a:rPr lang="ru-RU" sz="7200" dirty="0" smtClean="0"/>
              <a:t>К СПР</a:t>
            </a:r>
            <a:r>
              <a:rPr lang="ru-RU" sz="7200" dirty="0" smtClean="0">
                <a:solidFill>
                  <a:srgbClr val="FF0000"/>
                </a:solidFill>
              </a:rPr>
              <a:t>О</a:t>
            </a:r>
            <a:r>
              <a:rPr lang="ru-RU" sz="7200" dirty="0" smtClean="0"/>
              <a:t>С</a:t>
            </a:r>
            <a:r>
              <a:rPr lang="ru-RU" sz="7200" dirty="0" smtClean="0">
                <a:solidFill>
                  <a:srgbClr val="FF0000"/>
                </a:solidFill>
              </a:rPr>
              <a:t>И</a:t>
            </a:r>
            <a:r>
              <a:rPr lang="ru-RU" sz="7200" dirty="0" smtClean="0"/>
              <a:t>Л, ЧТ</a:t>
            </a:r>
            <a:r>
              <a:rPr lang="ru-RU" sz="7200" dirty="0" smtClean="0">
                <a:solidFill>
                  <a:srgbClr val="FF0000"/>
                </a:solidFill>
              </a:rPr>
              <a:t>О</a:t>
            </a:r>
            <a:r>
              <a:rPr lang="ru-RU" sz="7200" dirty="0" smtClean="0"/>
              <a:t> </a:t>
            </a:r>
            <a:r>
              <a:rPr lang="ru-RU" sz="7200" dirty="0" smtClean="0">
                <a:solidFill>
                  <a:srgbClr val="FF0000"/>
                </a:solidFill>
              </a:rPr>
              <a:t>Е</a:t>
            </a:r>
            <a:r>
              <a:rPr lang="ru-RU" sz="7200" dirty="0" smtClean="0"/>
              <a:t>СТ КР</a:t>
            </a:r>
            <a:r>
              <a:rPr lang="ru-RU" sz="7200" dirty="0" smtClean="0">
                <a:solidFill>
                  <a:srgbClr val="FF0000"/>
                </a:solidFill>
              </a:rPr>
              <a:t>О</a:t>
            </a:r>
            <a:r>
              <a:rPr lang="ru-RU" sz="7200" dirty="0" smtClean="0"/>
              <a:t>К</a:t>
            </a:r>
            <a:r>
              <a:rPr lang="ru-RU" sz="7200" dirty="0" smtClean="0">
                <a:solidFill>
                  <a:srgbClr val="FF0000"/>
                </a:solidFill>
              </a:rPr>
              <a:t>О</a:t>
            </a:r>
            <a:r>
              <a:rPr lang="ru-RU" sz="7200" dirty="0" smtClean="0"/>
              <a:t>Д</a:t>
            </a:r>
            <a:r>
              <a:rPr lang="ru-RU" sz="7200" dirty="0" smtClean="0">
                <a:solidFill>
                  <a:srgbClr val="FF0000"/>
                </a:solidFill>
              </a:rPr>
              <a:t>И</a:t>
            </a:r>
            <a:r>
              <a:rPr lang="ru-RU" sz="7200" dirty="0" smtClean="0"/>
              <a:t>Л З</a:t>
            </a:r>
            <a:r>
              <a:rPr lang="ru-RU" sz="7200" dirty="0" smtClean="0">
                <a:solidFill>
                  <a:srgbClr val="FF0000"/>
                </a:solidFill>
              </a:rPr>
              <a:t>А</a:t>
            </a:r>
            <a:r>
              <a:rPr lang="ru-RU" sz="7200" dirty="0" smtClean="0"/>
              <a:t> </a:t>
            </a:r>
            <a:r>
              <a:rPr lang="ru-RU" sz="7200" dirty="0" smtClean="0">
                <a:solidFill>
                  <a:srgbClr val="FF0000"/>
                </a:solidFill>
              </a:rPr>
              <a:t>О</a:t>
            </a:r>
            <a:r>
              <a:rPr lang="ru-RU" sz="7200" dirty="0" smtClean="0"/>
              <a:t>Б</a:t>
            </a:r>
            <a:r>
              <a:rPr lang="ru-RU" sz="7200" dirty="0" smtClean="0">
                <a:solidFill>
                  <a:srgbClr val="FF0000"/>
                </a:solidFill>
              </a:rPr>
              <a:t>Е</a:t>
            </a:r>
            <a:r>
              <a:rPr lang="ru-RU" sz="7200" dirty="0" smtClean="0"/>
              <a:t>Д</a:t>
            </a:r>
            <a:r>
              <a:rPr lang="ru-RU" sz="7200" dirty="0" smtClean="0">
                <a:solidFill>
                  <a:srgbClr val="FF0000"/>
                </a:solidFill>
              </a:rPr>
              <a:t>О</a:t>
            </a:r>
            <a:r>
              <a:rPr lang="ru-RU" sz="7200" dirty="0" smtClean="0"/>
              <a:t>М.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43182"/>
            <a:ext cx="8686800" cy="8412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/>
              <a:t>К</a:t>
            </a:r>
            <a:r>
              <a:rPr lang="ru-RU" sz="7200" dirty="0" smtClean="0"/>
              <a:t>р</a:t>
            </a:r>
            <a:r>
              <a:rPr lang="ru-RU" sz="7200" dirty="0" smtClean="0">
                <a:solidFill>
                  <a:srgbClr val="FF0000"/>
                </a:solidFill>
              </a:rPr>
              <a:t>о</a:t>
            </a:r>
            <a:r>
              <a:rPr lang="ru-RU" sz="7200" dirty="0" smtClean="0"/>
              <a:t>к</a:t>
            </a:r>
            <a:r>
              <a:rPr lang="ru-RU" sz="7200" dirty="0" smtClean="0">
                <a:solidFill>
                  <a:srgbClr val="FF0000"/>
                </a:solidFill>
              </a:rPr>
              <a:t>о</a:t>
            </a:r>
            <a:r>
              <a:rPr lang="ru-RU" sz="7200" dirty="0" smtClean="0"/>
              <a:t>д</a:t>
            </a:r>
            <a:r>
              <a:rPr lang="ru-RU" sz="7200" dirty="0" smtClean="0">
                <a:solidFill>
                  <a:srgbClr val="FF0000"/>
                </a:solidFill>
              </a:rPr>
              <a:t>и</a:t>
            </a:r>
            <a:r>
              <a:rPr lang="ru-RU" sz="7200" dirty="0" smtClean="0"/>
              <a:t>л схв</a:t>
            </a:r>
            <a:r>
              <a:rPr lang="ru-RU" sz="7200" dirty="0" smtClean="0">
                <a:solidFill>
                  <a:srgbClr val="FF0000"/>
                </a:solidFill>
              </a:rPr>
              <a:t>а</a:t>
            </a:r>
            <a:r>
              <a:rPr lang="ru-RU" sz="7200" dirty="0" smtClean="0"/>
              <a:t>т</a:t>
            </a:r>
            <a:r>
              <a:rPr lang="ru-RU" sz="7200" dirty="0" smtClean="0">
                <a:solidFill>
                  <a:srgbClr val="FF0000"/>
                </a:solidFill>
              </a:rPr>
              <a:t>и</a:t>
            </a:r>
            <a:r>
              <a:rPr lang="ru-RU" sz="7200" dirty="0" smtClean="0"/>
              <a:t>л сл</a:t>
            </a:r>
            <a:r>
              <a:rPr lang="ru-RU" sz="7200" dirty="0" smtClean="0">
                <a:solidFill>
                  <a:srgbClr val="FF0000"/>
                </a:solidFill>
              </a:rPr>
              <a:t>о</a:t>
            </a:r>
            <a:r>
              <a:rPr lang="ru-RU" sz="7200" dirty="0" smtClean="0"/>
              <a:t>н</a:t>
            </a:r>
            <a:r>
              <a:rPr lang="ru-RU" sz="7200" dirty="0" smtClean="0">
                <a:solidFill>
                  <a:srgbClr val="FF0000"/>
                </a:solidFill>
              </a:rPr>
              <a:t>и</a:t>
            </a:r>
            <a:r>
              <a:rPr lang="ru-RU" sz="7200" dirty="0" smtClean="0"/>
              <a:t>к</a:t>
            </a:r>
            <a:r>
              <a:rPr lang="ru-RU" sz="7200" dirty="0" smtClean="0">
                <a:solidFill>
                  <a:srgbClr val="FF0000"/>
                </a:solidFill>
              </a:rPr>
              <a:t>а</a:t>
            </a:r>
            <a:r>
              <a:rPr lang="ru-RU" sz="7200" dirty="0" smtClean="0"/>
              <a:t> з</a:t>
            </a:r>
            <a:r>
              <a:rPr lang="ru-RU" sz="7200" dirty="0" smtClean="0">
                <a:solidFill>
                  <a:srgbClr val="FF0000"/>
                </a:solidFill>
              </a:rPr>
              <a:t>а</a:t>
            </a:r>
            <a:r>
              <a:rPr lang="ru-RU" sz="7200" dirty="0" smtClean="0"/>
              <a:t> н</a:t>
            </a:r>
            <a:r>
              <a:rPr lang="ru-RU" sz="7200" dirty="0" smtClean="0">
                <a:solidFill>
                  <a:srgbClr val="FF0000"/>
                </a:solidFill>
              </a:rPr>
              <a:t>о</a:t>
            </a:r>
            <a:r>
              <a:rPr lang="ru-RU" sz="7200" dirty="0" smtClean="0"/>
              <a:t>с.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00372"/>
            <a:ext cx="8686800" cy="8412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/>
              <a:t>Еж</a:t>
            </a:r>
            <a:r>
              <a:rPr lang="ru-RU" sz="7200" dirty="0" smtClean="0">
                <a:solidFill>
                  <a:srgbClr val="0070C0"/>
                </a:solidFill>
              </a:rPr>
              <a:t>и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бере</a:t>
            </a:r>
            <a:r>
              <a:rPr lang="ru-RU" sz="7200" dirty="0" smtClean="0">
                <a:solidFill>
                  <a:srgbClr val="0070C0"/>
                </a:solidFill>
              </a:rPr>
              <a:t>г</a:t>
            </a:r>
            <a:r>
              <a:rPr lang="ru-RU" sz="7200" dirty="0" smtClean="0"/>
              <a:t>а</a:t>
            </a:r>
            <a:br>
              <a:rPr lang="ru-RU" sz="7200" dirty="0" smtClean="0"/>
            </a:br>
            <a:r>
              <a:rPr lang="ru-RU" sz="7200" dirty="0" smtClean="0">
                <a:solidFill>
                  <a:srgbClr val="0070C0"/>
                </a:solidFill>
              </a:rPr>
              <a:t>р</a:t>
            </a:r>
            <a:r>
              <a:rPr lang="ru-RU" sz="7200" dirty="0" smtClean="0"/>
              <a:t>оса</a:t>
            </a:r>
            <a:br>
              <a:rPr lang="ru-RU" sz="7200" dirty="0" smtClean="0"/>
            </a:br>
            <a:r>
              <a:rPr lang="ru-RU" sz="7200" dirty="0" smtClean="0"/>
              <a:t>рыбк</a:t>
            </a:r>
            <a:r>
              <a:rPr lang="ru-RU" sz="7200" dirty="0" smtClean="0">
                <a:solidFill>
                  <a:srgbClr val="0070C0"/>
                </a:solidFill>
              </a:rPr>
              <a:t>а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052513"/>
            <a:ext cx="7775575" cy="4814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928802"/>
            <a:ext cx="8686800" cy="841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/>
              <a:t>Семь раз примерь,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428868"/>
            <a:ext cx="8686800" cy="841248"/>
          </a:xfrm>
        </p:spPr>
        <p:txBody>
          <a:bodyPr>
            <a:noAutofit/>
          </a:bodyPr>
          <a:lstStyle/>
          <a:p>
            <a:r>
              <a:rPr lang="ru-RU" sz="6500" dirty="0" smtClean="0"/>
              <a:t>Семь раз примерь, один раз отрежь</a:t>
            </a:r>
            <a:endParaRPr lang="ru-RU" sz="6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357430"/>
            <a:ext cx="8686800" cy="132872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БОРОТЬСЯ, ИСКАТЬ, НАЙТИ И НЕ СДАВАТЬСЯ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686800" cy="841248"/>
          </a:xfrm>
        </p:spPr>
        <p:txBody>
          <a:bodyPr>
            <a:noAutofit/>
          </a:bodyPr>
          <a:lstStyle/>
          <a:p>
            <a:r>
              <a:rPr lang="ru-RU" sz="6600" dirty="0" smtClean="0"/>
              <a:t>Что посеешь,  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71744"/>
            <a:ext cx="8686800" cy="841248"/>
          </a:xfrm>
        </p:spPr>
        <p:txBody>
          <a:bodyPr>
            <a:noAutofit/>
          </a:bodyPr>
          <a:lstStyle/>
          <a:p>
            <a:r>
              <a:rPr lang="ru-RU" sz="6600" dirty="0" smtClean="0"/>
              <a:t>Что посеешь, то и пожнёшь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686800" cy="841248"/>
          </a:xfrm>
        </p:spPr>
        <p:txBody>
          <a:bodyPr>
            <a:noAutofit/>
          </a:bodyPr>
          <a:lstStyle/>
          <a:p>
            <a:r>
              <a:rPr lang="ru-RU" sz="6600" dirty="0" smtClean="0"/>
              <a:t>Каков мастер, 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00240"/>
            <a:ext cx="8686800" cy="841248"/>
          </a:xfrm>
        </p:spPr>
        <p:txBody>
          <a:bodyPr>
            <a:noAutofit/>
          </a:bodyPr>
          <a:lstStyle/>
          <a:p>
            <a:r>
              <a:rPr lang="ru-RU" sz="6600" dirty="0" smtClean="0"/>
              <a:t>Каков мастер, такова и работа.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71612"/>
            <a:ext cx="8686800" cy="841248"/>
          </a:xfrm>
        </p:spPr>
        <p:txBody>
          <a:bodyPr>
            <a:noAutofit/>
          </a:bodyPr>
          <a:lstStyle/>
          <a:p>
            <a:r>
              <a:rPr lang="ru-RU" sz="6600" dirty="0" smtClean="0"/>
              <a:t>Любишь кататься, 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428868"/>
            <a:ext cx="8686800" cy="841248"/>
          </a:xfrm>
        </p:spPr>
        <p:txBody>
          <a:bodyPr>
            <a:noAutofit/>
          </a:bodyPr>
          <a:lstStyle/>
          <a:p>
            <a:r>
              <a:rPr lang="ru-RU" sz="6600" dirty="0" smtClean="0"/>
              <a:t>Любишь кататься, люби и саночки возить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ic_0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778153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:\pic_0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7858180" cy="400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:\pic_0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1142984"/>
            <a:ext cx="7447205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:\emblema 32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928670"/>
            <a:ext cx="4786346" cy="4585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:\emblema 32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465" y="417668"/>
            <a:ext cx="7493121" cy="5797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:\вол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29869"/>
            <a:ext cx="6357982" cy="4152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:\ли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59"/>
            <a:ext cx="6500858" cy="420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бы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714356"/>
            <a:ext cx="6858048" cy="5303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:\зая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35760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E:\индю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921" y="785794"/>
            <a:ext cx="6916103" cy="5242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42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57232"/>
            <a:ext cx="782803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42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7500990" cy="521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E:\emblema 32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4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1428736"/>
            <a:ext cx="792424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79456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428736"/>
            <a:ext cx="808534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822214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78646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1428736"/>
            <a:ext cx="768522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</TotalTime>
  <Words>109</Words>
  <Application>Microsoft Office PowerPoint</Application>
  <PresentationFormat>Экран (4:3)</PresentationFormat>
  <Paragraphs>50</Paragraphs>
  <Slides>37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Слайд 1</vt:lpstr>
      <vt:lpstr>БОРОТЬСЯ, ИСКАТЬ, НАЙТИ И НЕ СДАВАТЬСЯ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32 + 4 – 6 = 30</vt:lpstr>
      <vt:lpstr>Слайд 13</vt:lpstr>
      <vt:lpstr>ЛЮБОПЫТНЫЙ СЛОНИК СПРОСИЛ, ЧТО ЕСТ КРОКОДИЛ ЗА ОБЕДОМ.</vt:lpstr>
      <vt:lpstr>Крокодил схватил слоника за нос.</vt:lpstr>
      <vt:lpstr>Ежи берега роса рыбка</vt:lpstr>
      <vt:lpstr>Слайд 17</vt:lpstr>
      <vt:lpstr>Семь раз примерь, </vt:lpstr>
      <vt:lpstr>Семь раз примерь, один раз отрежь</vt:lpstr>
      <vt:lpstr>Что посеешь,  </vt:lpstr>
      <vt:lpstr>Что посеешь, то и пожнёшь</vt:lpstr>
      <vt:lpstr>Каков мастер, </vt:lpstr>
      <vt:lpstr>Каков мастер, такова и работа.</vt:lpstr>
      <vt:lpstr>Любишь кататься, </vt:lpstr>
      <vt:lpstr>Любишь кататься, люби и саночки возить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2008-12-04T09:44:46Z</dcterms:created>
  <dcterms:modified xsi:type="dcterms:W3CDTF">2008-12-05T05:24:53Z</dcterms:modified>
</cp:coreProperties>
</file>