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C1D1-7306-4119-B25D-8E7FE5D7F1DD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AB65-9F45-44C9-84B9-04F29454D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549676"/>
            <a:ext cx="81369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«Здравствуй, школа!»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acation_schoo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5400600" cy="4482498"/>
          </a:xfrm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55665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День знаний.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5300" b="1" i="1" dirty="0"/>
              <a:t>"Этим летом я впервые в жизни..."</a:t>
            </a:r>
            <a:r>
              <a:rPr lang="ru-RU" sz="5300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95159" y="2852936"/>
            <a:ext cx="100391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 До свидания, лето.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          Здравствуй</a:t>
            </a: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4 класс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!”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Сосчитай все предметы.</a:t>
            </a:r>
            <a:endParaRPr lang="ru-RU" b="1" dirty="0"/>
          </a:p>
        </p:txBody>
      </p:sp>
      <p:pic>
        <p:nvPicPr>
          <p:cNvPr id="4" name="Содержимое 3" descr="0_6d3ac_e05fd389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472" y="1600200"/>
            <a:ext cx="58370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/>
              <a:t> </a:t>
            </a:r>
            <a:r>
              <a:rPr lang="ru-RU" sz="6000" b="1" i="1" u="sng" dirty="0"/>
              <a:t>Задачи в стихах</a:t>
            </a:r>
            <a:r>
              <a:rPr lang="ru-RU" sz="6000" b="1" i="1" u="sng" dirty="0" smtClean="0"/>
              <a:t>.</a:t>
            </a:r>
            <a:endParaRPr lang="ru-RU" b="1" dirty="0"/>
          </a:p>
        </p:txBody>
      </p:sp>
      <p:pic>
        <p:nvPicPr>
          <p:cNvPr id="4" name="Содержимое 3" descr="school-allinform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3291" y="1600200"/>
            <a:ext cx="49974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Весёлая грамматика</a:t>
            </a:r>
            <a:r>
              <a:rPr lang="ru-RU" dirty="0"/>
              <a:t> </a:t>
            </a:r>
          </a:p>
        </p:txBody>
      </p:sp>
      <p:pic>
        <p:nvPicPr>
          <p:cNvPr id="4" name="Содержимое 3" descr="0_8e973_78d7739a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253305" cy="4618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/>
              <a:t>“Здравствуй, 4 класс”.</a:t>
            </a:r>
          </a:p>
        </p:txBody>
      </p:sp>
      <p:pic>
        <p:nvPicPr>
          <p:cNvPr id="4" name="Содержимое 3" descr="1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0976" y="1600200"/>
            <a:ext cx="64020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"Этим летом я впервые в жизни..."  </vt:lpstr>
      <vt:lpstr>Слайд 4</vt:lpstr>
      <vt:lpstr>Сосчитай все предметы.</vt:lpstr>
      <vt:lpstr> Задачи в стихах.</vt:lpstr>
      <vt:lpstr>Весёлая грамматика </vt:lpstr>
      <vt:lpstr>“Здравствуй, 4 класс”.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Альфия</dc:creator>
  <cp:lastModifiedBy>Альфия</cp:lastModifiedBy>
  <cp:revision>5</cp:revision>
  <dcterms:created xsi:type="dcterms:W3CDTF">2012-08-31T17:53:27Z</dcterms:created>
  <dcterms:modified xsi:type="dcterms:W3CDTF">2012-10-08T16:44:21Z</dcterms:modified>
</cp:coreProperties>
</file>