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64" r:id="rId3"/>
    <p:sldId id="269" r:id="rId4"/>
    <p:sldId id="265" r:id="rId5"/>
    <p:sldId id="270" r:id="rId6"/>
    <p:sldId id="266" r:id="rId7"/>
    <p:sldId id="273" r:id="rId8"/>
    <p:sldId id="271" r:id="rId9"/>
    <p:sldId id="26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139A-A1E3-452E-8425-FEA29C77A63E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833B-7D32-40DE-8960-951A836F1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3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5240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1013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2326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8935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0709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1956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7162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087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8345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9915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057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01B6-F51E-437B-B06A-C42D4E82BA5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A14E-E143-4C62-9379-811384C5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4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ochka-na-karte.ru/Goroda-i-Gosudarstva/63-Russi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        </a:t>
            </a:r>
            <a:r>
              <a:rPr lang="ru-RU" sz="5400" i="1" dirty="0" smtClean="0">
                <a:solidFill>
                  <a:srgbClr val="002060"/>
                </a:solidFill>
              </a:rPr>
              <a:t>Гражданская  война</a:t>
            </a:r>
            <a:endParaRPr lang="ru-RU" sz="54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апы\Desktop\i_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59330"/>
            <a:ext cx="5148064" cy="41764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пы\Desktop\American-Civil-War-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39"/>
            <a:ext cx="5580112" cy="41950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пы\Desktop\1376166156_5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16225" cy="196740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29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201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sz="4000" i="1" dirty="0"/>
              <a:t>«В Михайловке мало родиться, </a:t>
            </a:r>
            <a:br>
              <a:rPr lang="ru-RU" sz="4000" i="1" dirty="0"/>
            </a:br>
            <a:r>
              <a:rPr lang="ru-RU" sz="4000" i="1" dirty="0"/>
              <a:t>С ней жить надо жизнью одной, </a:t>
            </a:r>
            <a:br>
              <a:rPr lang="ru-RU" sz="4000" i="1" dirty="0"/>
            </a:br>
            <a:r>
              <a:rPr lang="ru-RU" sz="4000" i="1" dirty="0"/>
              <a:t>К далеким высотам стремиться </a:t>
            </a:r>
            <a:br>
              <a:rPr lang="ru-RU" sz="4000" i="1" dirty="0"/>
            </a:br>
            <a:r>
              <a:rPr lang="ru-RU" sz="4000" i="1" dirty="0"/>
              <a:t>И славить свой город родной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мало родиться, </a:t>
            </a:r>
            <a:br>
              <a:rPr lang="ru-RU" dirty="0"/>
            </a:br>
            <a:r>
              <a:rPr lang="ru-RU" dirty="0"/>
              <a:t>С ней жить надо жизнью одной, </a:t>
            </a:r>
            <a:br>
              <a:rPr lang="ru-RU" dirty="0"/>
            </a:br>
            <a:r>
              <a:rPr lang="ru-RU" dirty="0"/>
              <a:t>К далеким высотам стремиться </a:t>
            </a:r>
            <a:br>
              <a:rPr lang="ru-RU" dirty="0"/>
            </a:br>
            <a:r>
              <a:rPr lang="ru-RU" dirty="0"/>
              <a:t>И славить свой город родной</a:t>
            </a:r>
          </a:p>
        </p:txBody>
      </p:sp>
      <p:pic>
        <p:nvPicPr>
          <p:cNvPr id="6" name="Picture 2" descr="C:\Users\апы\Desktop\для презентации михайловка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208912" cy="4365104"/>
          </a:xfrm>
          <a:prstGeom prst="rect">
            <a:avLst/>
          </a:prstGeom>
          <a:noFill/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9981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4174233" cy="4344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396044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пы\Desktop\для презентации михайловка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4860032" cy="33569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пы\Desktop\131709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43408"/>
            <a:ext cx="4860031" cy="37170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5566" y="1"/>
            <a:ext cx="370892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После окончания Гражданской войны, нанесшей существенный ущерб всему хозяйству, началось активное восстановление    разрушенных и стройка новых промышленных объектов (мясоптицекомбинат и консервный завод). В 1934 году Михайловка стала рабочим поселком.</a:t>
            </a:r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022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383541"/>
            <a:ext cx="4752528" cy="101566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ru-RU" sz="6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1941-1945гг.</a:t>
            </a:r>
            <a:endParaRPr lang="ru-RU" sz="6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9149"/>
            <a:ext cx="5224021" cy="4408163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8800"/>
            <a:ext cx="5256584" cy="46085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92727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пы\Desktop\для презентации михайловка\1368442638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68675"/>
            <a:ext cx="180975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пы\Desktop\для презентации михайловка\1368442638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68675"/>
            <a:ext cx="180975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пы\Desktop\для презентации михайловка\1368442638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68675"/>
            <a:ext cx="180975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пы\Desktop\для презентации михайловка\1368442638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68675"/>
            <a:ext cx="180975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пы\Desktop\для презентации михайловка\136844263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6" y="255812"/>
            <a:ext cx="8758211" cy="56253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04274"/>
            <a:ext cx="70567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</a:rPr>
              <a:t>Во время Великой Отечественной Михайловка принимала эвакуированных людей из других городов </a:t>
            </a:r>
            <a:r>
              <a:rPr lang="ru-RU" sz="4000" i="1" u="sng" dirty="0">
                <a:solidFill>
                  <a:srgbClr val="0070C0"/>
                </a:solidFill>
                <a:hlinkClick r:id="rId3"/>
              </a:rPr>
              <a:t>России</a:t>
            </a:r>
            <a:r>
              <a:rPr lang="ru-RU" sz="4000" i="1" dirty="0">
                <a:solidFill>
                  <a:srgbClr val="0070C0"/>
                </a:solidFill>
              </a:rPr>
              <a:t>, обеспечивала их питанием, жильем и работой, не смотря на близкое нахождение немецких войск (80 километров от поселка) и авианалеты.</a:t>
            </a:r>
          </a:p>
        </p:txBody>
      </p:sp>
    </p:spTree>
    <p:extLst>
      <p:ext uri="{BB962C8B-B14F-4D97-AF65-F5344CB8AC3E}">
        <p14:creationId xmlns:p14="http://schemas.microsoft.com/office/powerpoint/2010/main" val="175022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93" y="0"/>
            <a:ext cx="9144000" cy="6858000"/>
          </a:xfrm>
          <a:solidFill>
            <a:srgbClr val="7030A0"/>
          </a:solidFill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апы\Desktop\фото михайловка\getImage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80" y="692696"/>
            <a:ext cx="3955594" cy="5400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пы\Desktop\для презентации михайловка\getImage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89040"/>
            <a:ext cx="5607081" cy="28803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пы\Desktop\main11944207_ceb64465dfea04b25391f771d5ba8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5359047" cy="33843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61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пы\Desktop\для презентации михайловка\327_Mihajl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6" y="400924"/>
            <a:ext cx="8074868" cy="60561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48680"/>
            <a:ext cx="5022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</a:rPr>
              <a:t>После </a:t>
            </a:r>
            <a:r>
              <a:rPr lang="ru-RU" sz="4800" i="1" dirty="0">
                <a:solidFill>
                  <a:srgbClr val="FFFF00"/>
                </a:solidFill>
              </a:rPr>
              <a:t>войны, в 1948 году Михайловка была преобразована в город областного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75022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3"/>
                </a:solidFill>
              </a:rPr>
              <a:t>Себряковский</a:t>
            </a:r>
            <a:r>
              <a:rPr lang="ru-RU" i="1" dirty="0" smtClean="0">
                <a:solidFill>
                  <a:schemeClr val="accent3"/>
                </a:solidFill>
              </a:rPr>
              <a:t>  цементный завод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52928" cy="525658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6038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апы\Desktop\getImage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87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пы\Desktop\для презентации михайловка\2205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0331" cy="360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пы\Desktop\для презентации михайловка\71813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00" y="0"/>
            <a:ext cx="4644008" cy="360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пы\Desktop\для презентации михайловка\get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2" y="3600400"/>
            <a:ext cx="4490822" cy="3257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пы\Desktop\для презентации михайловка\71aa1673df1acf2f957253e213dbc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00400"/>
            <a:ext cx="4644008" cy="3257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92697"/>
            <a:ext cx="52383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</a:rPr>
              <a:t>Парки отдыха, два музея, народный театр, 2 гостиницы, стадионы, рестораны и кафе всегда к услугам гостей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175022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875</TotalTime>
  <Words>97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Гражданская 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Себряковский  цементный завод</vt:lpstr>
      <vt:lpstr>Презентация PowerPoint</vt:lpstr>
      <vt:lpstr>Презентация PowerPoint</vt:lpstr>
      <vt:lpstr>«В Михайловке мало родиться,  С ней жить надо жизнью одной,  К далеким высотам стремиться  И славить свой город родной».      мало родиться,  С ней жить надо жизнью одной,  К далеким высотам стремиться  И славить свой город родной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matvey20011@mail.ru</dc:creator>
  <cp:lastModifiedBy>matvey20011@mail.ru</cp:lastModifiedBy>
  <cp:revision>59</cp:revision>
  <dcterms:created xsi:type="dcterms:W3CDTF">2014-03-29T18:02:57Z</dcterms:created>
  <dcterms:modified xsi:type="dcterms:W3CDTF">2014-05-02T16:01:15Z</dcterms:modified>
</cp:coreProperties>
</file>