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62" r:id="rId4"/>
    <p:sldId id="263" r:id="rId5"/>
    <p:sldId id="264" r:id="rId6"/>
    <p:sldId id="266" r:id="rId7"/>
    <p:sldId id="267" r:id="rId8"/>
    <p:sldId id="268" r:id="rId9"/>
    <p:sldId id="269" r:id="rId10"/>
    <p:sldId id="270"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7599" autoAdjust="0"/>
  </p:normalViewPr>
  <p:slideViewPr>
    <p:cSldViewPr>
      <p:cViewPr varScale="1">
        <p:scale>
          <a:sx n="56" d="100"/>
          <a:sy n="56" d="100"/>
        </p:scale>
        <p:origin x="-176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020182-F27B-4F8B-805A-A0B56BF785CE}" type="datetimeFigureOut">
              <a:rPr lang="ru-RU" smtClean="0"/>
              <a:pPr/>
              <a:t>13.12.2014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3349B-3B21-4BE1-9FB2-906AB0DDA5F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Ни для кого не секрет, что коктейли должны быть, как и вкусными, так и хорошо украшены. В качестве украшений можно использовать различные компоненты. Все зависит от вашей фантазии! Главное помнить, что для некоторых коктейлей предусмотрены традиционные украшения. Например, для сухого мартини подойдет оливка, для Манхэттена – вишня, для </a:t>
            </a:r>
            <a:r>
              <a:rPr lang="ru-RU" sz="1200" kern="1200" dirty="0" err="1" smtClean="0">
                <a:solidFill>
                  <a:schemeClr val="tx1"/>
                </a:solidFill>
                <a:latin typeface="+mn-lt"/>
                <a:ea typeface="+mn-ea"/>
                <a:cs typeface="+mn-cs"/>
              </a:rPr>
              <a:t>гибсона</a:t>
            </a:r>
            <a:r>
              <a:rPr lang="ru-RU" sz="1200" kern="1200" dirty="0" smtClean="0">
                <a:solidFill>
                  <a:schemeClr val="tx1"/>
                </a:solidFill>
                <a:latin typeface="+mn-lt"/>
                <a:ea typeface="+mn-ea"/>
                <a:cs typeface="+mn-cs"/>
              </a:rPr>
              <a:t> – маленькая луковичка, для </a:t>
            </a:r>
            <a:r>
              <a:rPr lang="ru-RU" sz="1200" kern="1200" dirty="0" err="1" smtClean="0">
                <a:solidFill>
                  <a:schemeClr val="tx1"/>
                </a:solidFill>
                <a:latin typeface="+mn-lt"/>
                <a:ea typeface="+mn-ea"/>
                <a:cs typeface="+mn-cs"/>
              </a:rPr>
              <a:t>пиммза</a:t>
            </a:r>
            <a:r>
              <a:rPr lang="ru-RU" sz="1200" kern="1200" dirty="0" smtClean="0">
                <a:solidFill>
                  <a:schemeClr val="tx1"/>
                </a:solidFill>
                <a:latin typeface="+mn-lt"/>
                <a:ea typeface="+mn-ea"/>
                <a:cs typeface="+mn-cs"/>
              </a:rPr>
              <a:t> – кожура огурца, для </a:t>
            </a:r>
            <a:r>
              <a:rPr lang="ru-RU" sz="1200" kern="1200" dirty="0" err="1" smtClean="0">
                <a:solidFill>
                  <a:schemeClr val="tx1"/>
                </a:solidFill>
                <a:latin typeface="+mn-lt"/>
                <a:ea typeface="+mn-ea"/>
                <a:cs typeface="+mn-cs"/>
              </a:rPr>
              <a:t>джулепа</a:t>
            </a:r>
            <a:r>
              <a:rPr lang="ru-RU" sz="1200" kern="1200" dirty="0" smtClean="0">
                <a:solidFill>
                  <a:schemeClr val="tx1"/>
                </a:solidFill>
                <a:latin typeface="+mn-lt"/>
                <a:ea typeface="+mn-ea"/>
                <a:cs typeface="+mn-cs"/>
              </a:rPr>
              <a:t> – мята. Если же вы решите готовить экзотические или тропические коктейли, то можно использовать любое украшение! Предлагаем вам ознакомиться с видами украшений, которые бывают, а также с правилами, о которых необходимо помнить.</a:t>
            </a:r>
          </a:p>
          <a:p>
            <a:endParaRPr lang="ru-RU" dirty="0"/>
          </a:p>
        </p:txBody>
      </p:sp>
      <p:sp>
        <p:nvSpPr>
          <p:cNvPr id="4" name="Номер слайда 3"/>
          <p:cNvSpPr>
            <a:spLocks noGrp="1"/>
          </p:cNvSpPr>
          <p:nvPr>
            <p:ph type="sldNum" sz="quarter" idx="10"/>
          </p:nvPr>
        </p:nvSpPr>
        <p:spPr/>
        <p:txBody>
          <a:bodyPr/>
          <a:lstStyle/>
          <a:p>
            <a:fld id="{EB83349B-3B21-4BE1-9FB2-906AB0DDA5FB}"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 С помощью </a:t>
            </a:r>
            <a:r>
              <a:rPr lang="ru-RU" sz="1200" b="1" kern="1200" dirty="0" err="1" smtClean="0">
                <a:solidFill>
                  <a:schemeClr val="tx1"/>
                </a:solidFill>
                <a:latin typeface="+mn-lt"/>
                <a:ea typeface="+mn-ea"/>
                <a:cs typeface="+mn-cs"/>
              </a:rPr>
              <a:t>цитрусовых.</a:t>
            </a:r>
            <a:r>
              <a:rPr lang="ru-RU" sz="1200" kern="1200" dirty="0" err="1" smtClean="0">
                <a:solidFill>
                  <a:schemeClr val="tx1"/>
                </a:solidFill>
                <a:latin typeface="+mn-lt"/>
                <a:ea typeface="+mn-ea"/>
                <a:cs typeface="+mn-cs"/>
              </a:rPr>
              <a:t>Если</a:t>
            </a:r>
            <a:r>
              <a:rPr lang="ru-RU" sz="1200" kern="1200" dirty="0" smtClean="0">
                <a:solidFill>
                  <a:schemeClr val="tx1"/>
                </a:solidFill>
                <a:latin typeface="+mn-lt"/>
                <a:ea typeface="+mn-ea"/>
                <a:cs typeface="+mn-cs"/>
              </a:rPr>
              <a:t> вы решите использовать цитрусовые, то украшение может получиться оригинальным, красивым и оно долго будет сохранять свежий аппетитный вид. Если вы хотите достигнуть оригинальности, то лучше сочетать ломтики разных цитрусовых. Если вы хотите достигнуть изысканности, то лучше всего выбрать маленький ломтик лимона либо лайма. Иногда используется цедра, которая свернута в спираль. Она позволяет украсить коктейли и ароматизировать его. Что необходимо для того, чтобы приготовить для украшения узкую длинную полоску, используя кожуру цитрусового? Вначале выберите плод идеальной формы, с чистой кожурой. С помощью специального ножа начинайте срезать кожуру по окружности, как принято чистить яблоки. Вашей целью является срезать кожуру длинной, узкой полоской. В случае необходимости вы сможете порезать кожуру на несколько частей. Теперь расправьте кожуру в форме спирали. Один кончик ленты должен быть закреплен за верх бокала, а другой опущен на дно.</a:t>
            </a:r>
          </a:p>
          <a:p>
            <a:endParaRPr lang="ru-RU" dirty="0"/>
          </a:p>
        </p:txBody>
      </p:sp>
      <p:sp>
        <p:nvSpPr>
          <p:cNvPr id="4" name="Номер слайда 3"/>
          <p:cNvSpPr>
            <a:spLocks noGrp="1"/>
          </p:cNvSpPr>
          <p:nvPr>
            <p:ph type="sldNum" sz="quarter" idx="10"/>
          </p:nvPr>
        </p:nvSpPr>
        <p:spPr/>
        <p:txBody>
          <a:bodyPr/>
          <a:lstStyle/>
          <a:p>
            <a:fld id="{EB83349B-3B21-4BE1-9FB2-906AB0DDA5FB}"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Узоры с использованием ягод</a:t>
            </a:r>
            <a:r>
              <a:rPr lang="ru-RU" sz="1200" kern="1200" dirty="0" smtClean="0">
                <a:solidFill>
                  <a:schemeClr val="tx1"/>
                </a:solidFill>
                <a:latin typeface="+mn-lt"/>
                <a:ea typeface="+mn-ea"/>
                <a:cs typeface="+mn-cs"/>
              </a:rPr>
              <a:t>     Для ягодных коктейлей принято использовать плоды либо ягоды. Фрукты можно нарезать маленькими кубиками, украсив ими коктейль. Что делать, если вы выбрали ягоды? В этом случае ягоды необходимо накалывать на деревянные или пластмассовые шпажки, которые могут быть, как, и опущены в бокал, так и закреплены на его краю.</a:t>
            </a:r>
          </a:p>
          <a:p>
            <a:endParaRPr lang="ru-RU" dirty="0"/>
          </a:p>
        </p:txBody>
      </p:sp>
      <p:sp>
        <p:nvSpPr>
          <p:cNvPr id="4" name="Номер слайда 3"/>
          <p:cNvSpPr>
            <a:spLocks noGrp="1"/>
          </p:cNvSpPr>
          <p:nvPr>
            <p:ph type="sldNum" sz="quarter" idx="10"/>
          </p:nvPr>
        </p:nvSpPr>
        <p:spPr/>
        <p:txBody>
          <a:bodyPr/>
          <a:lstStyle/>
          <a:p>
            <a:fld id="{EB83349B-3B21-4BE1-9FB2-906AB0DDA5FB}"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 «Ободок».</a:t>
            </a:r>
            <a:r>
              <a:rPr lang="ru-RU" sz="1200" kern="1200" dirty="0" smtClean="0">
                <a:solidFill>
                  <a:schemeClr val="tx1"/>
                </a:solidFill>
                <a:latin typeface="+mn-lt"/>
                <a:ea typeface="+mn-ea"/>
                <a:cs typeface="+mn-cs"/>
              </a:rPr>
              <a:t>  В качестве украшения можно сделать ободок из сахара на верху бокала. Для этого следует шириной примерно 1 сантиметр края бокала смочить соком дольки лимона или апельсина, но предварительно выжав избыточное количество сока. Затем бокал необходимо опустить в тарелку с сахаром. Наполните бокал до нижнего края сахарной корочки. Учитывайте, «ободок – иней» чаще всего делают для десертных или фруктовых коктейлей. В некоторых случаях следует использовать соль вместо сахара (например, для украшения «Кровавой Мэри»).</a:t>
            </a:r>
          </a:p>
          <a:p>
            <a:endParaRPr lang="ru-RU" dirty="0"/>
          </a:p>
        </p:txBody>
      </p:sp>
      <p:sp>
        <p:nvSpPr>
          <p:cNvPr id="4" name="Номер слайда 3"/>
          <p:cNvSpPr>
            <a:spLocks noGrp="1"/>
          </p:cNvSpPr>
          <p:nvPr>
            <p:ph type="sldNum" sz="quarter" idx="10"/>
          </p:nvPr>
        </p:nvSpPr>
        <p:spPr/>
        <p:txBody>
          <a:bodyPr/>
          <a:lstStyle/>
          <a:p>
            <a:fld id="{EB83349B-3B21-4BE1-9FB2-906AB0DDA5FB}"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 Украшение – это часть коктейля.</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Светлые коктейли принято украшать маленькими кубиками льда, который можно подкрасить.</a:t>
            </a:r>
          </a:p>
          <a:p>
            <a:r>
              <a:rPr lang="ru-RU" sz="1200" kern="1200" dirty="0" smtClean="0">
                <a:solidFill>
                  <a:schemeClr val="tx1"/>
                </a:solidFill>
                <a:latin typeface="+mn-lt"/>
                <a:ea typeface="+mn-ea"/>
                <a:cs typeface="+mn-cs"/>
              </a:rPr>
              <a:t>Коктейли, которые приготовлены с использованием сливочного либо кофейного ликера, сочетаются с палочками миндаля, шоколадной стружкой, а также корицей.</a:t>
            </a:r>
          </a:p>
          <a:p>
            <a:r>
              <a:rPr lang="ru-RU" sz="1200" kern="1200" dirty="0" smtClean="0">
                <a:solidFill>
                  <a:schemeClr val="tx1"/>
                </a:solidFill>
                <a:latin typeface="+mn-lt"/>
                <a:ea typeface="+mn-ea"/>
                <a:cs typeface="+mn-cs"/>
              </a:rPr>
              <a:t>Экзотические коктейли принято подавать с разноцветными декоративными зонтиками.</a:t>
            </a:r>
          </a:p>
          <a:p>
            <a:endParaRPr lang="ru-RU" dirty="0"/>
          </a:p>
        </p:txBody>
      </p:sp>
      <p:sp>
        <p:nvSpPr>
          <p:cNvPr id="4" name="Номер слайда 3"/>
          <p:cNvSpPr>
            <a:spLocks noGrp="1"/>
          </p:cNvSpPr>
          <p:nvPr>
            <p:ph type="sldNum" sz="quarter" idx="10"/>
          </p:nvPr>
        </p:nvSpPr>
        <p:spPr/>
        <p:txBody>
          <a:bodyPr/>
          <a:lstStyle/>
          <a:p>
            <a:fld id="{EB83349B-3B21-4BE1-9FB2-906AB0DDA5FB}" type="slidenum">
              <a:rPr lang="ru-RU" smtClean="0"/>
              <a:pPr/>
              <a:t>8</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Какие правила необходимо помнить во время украшения коктейлей?</a:t>
            </a:r>
            <a:endParaRPr lang="ru-RU"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Для украшения можно использовать только те компоненты, которые подходят по вкусу к коктейлю, а также по цвету.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2. Декоративные элементы должны быть украшением, а не отягощением внешнего вида. Таким образом, лучше взять меньше, чем переборщить.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3. Если вы решили использовать свежие фрукты, то они должны быть красивой формы, без каких-либо изъянов, а также спелыми. Постарайтесь нарезать их осторожно. Цедру фруктов лучше всего снимать с помощью специального ножа для того, чтобы сохранить ее в красивом виде.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4. Во время выбора фруктов не стоит ограничивать собственную фантазию, но нужно помнить о том, что их лучше всего съесть, а также они должны сохраняться длительное время. Лучше всего выбрать виноград, дынные шарики, </a:t>
            </a:r>
            <a:r>
              <a:rPr lang="ru-RU" sz="1200" kern="1200" dirty="0" err="1" smtClean="0">
                <a:solidFill>
                  <a:schemeClr val="tx1"/>
                </a:solidFill>
                <a:latin typeface="+mn-lt"/>
                <a:ea typeface="+mn-ea"/>
                <a:cs typeface="+mn-cs"/>
              </a:rPr>
              <a:t>личи</a:t>
            </a:r>
            <a:r>
              <a:rPr lang="ru-RU" sz="1200" kern="1200" dirty="0" smtClean="0">
                <a:solidFill>
                  <a:schemeClr val="tx1"/>
                </a:solidFill>
                <a:latin typeface="+mn-lt"/>
                <a:ea typeface="+mn-ea"/>
                <a:cs typeface="+mn-cs"/>
              </a:rPr>
              <a:t>, миниатюрные яблоки, консервированные груши, смородину, небольшие кружочки бананов, вишенки, черешню, ананасы, абрикосы и персики, киви, инжир. Фрукты можно будет посыпать сахарной пудрой. Для того, чтобы нарезанные кусочки яблок либо груш не темнели, их лучше всего сбрызнуть соком лимона.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5. Для пикантных коктейлей лучше выбрать овощи (карликовые луковички, кожуру или кружочки огурца, </a:t>
            </a:r>
            <a:r>
              <a:rPr lang="ru-RU" sz="1200" kern="1200" dirty="0" err="1" smtClean="0">
                <a:solidFill>
                  <a:schemeClr val="tx1"/>
                </a:solidFill>
                <a:latin typeface="+mn-lt"/>
                <a:ea typeface="+mn-ea"/>
                <a:cs typeface="+mn-cs"/>
              </a:rPr>
              <a:t>пеперони</a:t>
            </a:r>
            <a:r>
              <a:rPr lang="ru-RU" sz="1200" kern="1200" dirty="0" smtClean="0">
                <a:solidFill>
                  <a:schemeClr val="tx1"/>
                </a:solidFill>
                <a:latin typeface="+mn-lt"/>
                <a:ea typeface="+mn-ea"/>
                <a:cs typeface="+mn-cs"/>
              </a:rPr>
              <a:t>, оливки, миниатюрные помидоры).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6. При желании украшение можно разнообразить, используя свежую зелень. Допустим, базилик лучше выбирать для коктейлей, приготовленных с использованием овощного сока.</a:t>
            </a:r>
          </a:p>
          <a:p>
            <a:endParaRPr lang="ru-RU" dirty="0"/>
          </a:p>
        </p:txBody>
      </p:sp>
      <p:sp>
        <p:nvSpPr>
          <p:cNvPr id="4" name="Номер слайда 3"/>
          <p:cNvSpPr>
            <a:spLocks noGrp="1"/>
          </p:cNvSpPr>
          <p:nvPr>
            <p:ph type="sldNum" sz="quarter" idx="10"/>
          </p:nvPr>
        </p:nvSpPr>
        <p:spPr/>
        <p:txBody>
          <a:bodyPr/>
          <a:lstStyle/>
          <a:p>
            <a:fld id="{EB83349B-3B21-4BE1-9FB2-906AB0DDA5FB}"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D167139-B6DF-4ABF-9007-C53745D5A17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167139-B6DF-4ABF-9007-C53745D5A17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167139-B6DF-4ABF-9007-C53745D5A17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D167139-B6DF-4ABF-9007-C53745D5A17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D167139-B6DF-4ABF-9007-C53745D5A17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D167139-B6DF-4ABF-9007-C53745D5A17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D167139-B6DF-4ABF-9007-C53745D5A17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167139-B6DF-4ABF-9007-C53745D5A17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167139-B6DF-4ABF-9007-C53745D5A17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167139-B6DF-4ABF-9007-C53745D5A17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3AB79B1-2768-4A78-94F9-31A9F9A6AF75}" type="datetimeFigureOut">
              <a:rPr lang="ru-RU" smtClean="0"/>
              <a:pPr/>
              <a:t>13.12.2014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D167139-B6DF-4ABF-9007-C53745D5A17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3AB79B1-2768-4A78-94F9-31A9F9A6AF75}" type="datetimeFigureOut">
              <a:rPr lang="ru-RU" smtClean="0"/>
              <a:pPr/>
              <a:t>13.12.2014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D167139-B6DF-4ABF-9007-C53745D5A17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57752" y="2130425"/>
            <a:ext cx="4071966" cy="3155963"/>
          </a:xfrm>
        </p:spPr>
        <p:txBody>
          <a:bodyPr>
            <a:normAutofit fontScale="90000"/>
          </a:bodyPr>
          <a:lstStyle/>
          <a:p>
            <a:r>
              <a:rPr lang="ru-RU" sz="6000" dirty="0" smtClean="0"/>
              <a:t>Украшение коктейлей</a:t>
            </a:r>
            <a:endParaRPr lang="ru-RU" sz="6000" dirty="0"/>
          </a:p>
        </p:txBody>
      </p:sp>
      <p:pic>
        <p:nvPicPr>
          <p:cNvPr id="8194" name="Picture 2" descr="C:\Users\User\Documents\учеба\напитки\украшение коктейлей\Bar-500x500.png"/>
          <p:cNvPicPr>
            <a:picLocks noChangeAspect="1" noChangeArrowheads="1"/>
          </p:cNvPicPr>
          <p:nvPr/>
        </p:nvPicPr>
        <p:blipFill>
          <a:blip r:embed="rId2"/>
          <a:srcRect/>
          <a:stretch>
            <a:fillRect/>
          </a:stretch>
        </p:blipFill>
        <p:spPr bwMode="auto">
          <a:xfrm>
            <a:off x="214282" y="0"/>
            <a:ext cx="4762500" cy="4762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857388"/>
          </a:xfrm>
        </p:spPr>
        <p:txBody>
          <a:bodyPr>
            <a:normAutofit/>
          </a:bodyPr>
          <a:lstStyle/>
          <a:p>
            <a:r>
              <a:rPr lang="ru-RU" sz="5400" i="1" dirty="0" smtClean="0"/>
              <a:t>Спасибо за внимание!!!</a:t>
            </a:r>
            <a:endParaRPr lang="ru-RU" sz="5400" i="1" dirty="0"/>
          </a:p>
        </p:txBody>
      </p:sp>
      <p:pic>
        <p:nvPicPr>
          <p:cNvPr id="9218" name="Picture 2" descr="C:\Users\User\Documents\учеба\напитки\украшение коктейлей\27832_5.jpg"/>
          <p:cNvPicPr>
            <a:picLocks noChangeAspect="1" noChangeArrowheads="1"/>
          </p:cNvPicPr>
          <p:nvPr/>
        </p:nvPicPr>
        <p:blipFill>
          <a:blip r:embed="rId2"/>
          <a:srcRect/>
          <a:stretch>
            <a:fillRect/>
          </a:stretch>
        </p:blipFill>
        <p:spPr bwMode="auto">
          <a:xfrm>
            <a:off x="1500166" y="2071678"/>
            <a:ext cx="6215106" cy="414813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30a47b51803.jpg"/>
          <p:cNvPicPr>
            <a:picLocks noGrp="1" noChangeAspect="1"/>
          </p:cNvPicPr>
          <p:nvPr>
            <p:ph idx="1"/>
          </p:nvPr>
        </p:nvPicPr>
        <p:blipFill>
          <a:blip r:embed="rId3"/>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oktel.jpg"/>
          <p:cNvPicPr>
            <a:picLocks noGrp="1" noChangeAspect="1"/>
          </p:cNvPicPr>
          <p:nvPr>
            <p:ph idx="1"/>
          </p:nvPr>
        </p:nvPicPr>
        <p:blipFill>
          <a:blip r:embed="rId3"/>
          <a:stretch>
            <a:fillRect/>
          </a:stretch>
        </p:blipFill>
        <p:spPr>
          <a:xfrm>
            <a:off x="142844" y="0"/>
            <a:ext cx="2980670" cy="4525963"/>
          </a:xfrm>
        </p:spPr>
      </p:pic>
      <p:pic>
        <p:nvPicPr>
          <p:cNvPr id="1026" name="Picture 2" descr="C:\Users\User\Documents\учеба\напитки\украшение коктейлей\opium-party-bar-kharkov1335832430.jpg"/>
          <p:cNvPicPr>
            <a:picLocks noChangeAspect="1" noChangeArrowheads="1"/>
          </p:cNvPicPr>
          <p:nvPr/>
        </p:nvPicPr>
        <p:blipFill>
          <a:blip r:embed="rId4"/>
          <a:srcRect/>
          <a:stretch>
            <a:fillRect/>
          </a:stretch>
        </p:blipFill>
        <p:spPr bwMode="auto">
          <a:xfrm>
            <a:off x="3286116" y="2428868"/>
            <a:ext cx="5610966" cy="421481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_____20100130_1141733498.jpg"/>
          <p:cNvPicPr>
            <a:picLocks noGrp="1" noChangeAspect="1"/>
          </p:cNvPicPr>
          <p:nvPr>
            <p:ph idx="1"/>
          </p:nvPr>
        </p:nvPicPr>
        <p:blipFill>
          <a:blip r:embed="rId3"/>
          <a:stretch>
            <a:fillRect/>
          </a:stretch>
        </p:blipFill>
        <p:spPr>
          <a:xfrm>
            <a:off x="4786314" y="0"/>
            <a:ext cx="4357686" cy="6858000"/>
          </a:xfrm>
        </p:spPr>
      </p:pic>
      <p:pic>
        <p:nvPicPr>
          <p:cNvPr id="2051" name="Picture 3" descr="C:\Users\User\Documents\учеба\напитки\украшение коктейлей\creepy-drinks-10.jpg"/>
          <p:cNvPicPr>
            <a:picLocks noChangeAspect="1" noChangeArrowheads="1"/>
          </p:cNvPicPr>
          <p:nvPr/>
        </p:nvPicPr>
        <p:blipFill>
          <a:blip r:embed="rId4"/>
          <a:srcRect/>
          <a:stretch>
            <a:fillRect/>
          </a:stretch>
        </p:blipFill>
        <p:spPr bwMode="auto">
          <a:xfrm>
            <a:off x="0" y="0"/>
            <a:ext cx="47625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учеба\напитки\украшение коктейлей\podborka_13.jpg"/>
          <p:cNvPicPr>
            <a:picLocks noGrp="1" noChangeAspect="1" noChangeArrowheads="1"/>
          </p:cNvPicPr>
          <p:nvPr>
            <p:ph idx="1"/>
          </p:nvPr>
        </p:nvPicPr>
        <p:blipFill>
          <a:blip r:embed="rId2"/>
          <a:srcRect/>
          <a:stretch>
            <a:fillRect/>
          </a:stretch>
        </p:blipFill>
        <p:spPr bwMode="auto">
          <a:xfrm>
            <a:off x="500034" y="357166"/>
            <a:ext cx="8143932" cy="61436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cuments\учеба\напитки\украшение коктейлей\74030789_OI_c67998dc9b204ebc9ad89a166e47cfdb.jpg"/>
          <p:cNvPicPr>
            <a:picLocks noGrp="1" noChangeAspect="1" noChangeArrowheads="1"/>
          </p:cNvPicPr>
          <p:nvPr>
            <p:ph idx="1"/>
          </p:nvPr>
        </p:nvPicPr>
        <p:blipFill>
          <a:blip r:embed="rId3"/>
          <a:srcRect/>
          <a:stretch>
            <a:fillRect/>
          </a:stretch>
        </p:blipFill>
        <p:spPr bwMode="auto">
          <a:xfrm>
            <a:off x="357158" y="0"/>
            <a:ext cx="3786214" cy="6357958"/>
          </a:xfrm>
          <a:prstGeom prst="rect">
            <a:avLst/>
          </a:prstGeom>
          <a:noFill/>
        </p:spPr>
      </p:pic>
      <p:pic>
        <p:nvPicPr>
          <p:cNvPr id="4099" name="Picture 3" descr="C:\Users\User\Documents\учеба\напитки\украшение коктейлей\78057944_S9.jpg"/>
          <p:cNvPicPr>
            <a:picLocks noChangeAspect="1" noChangeArrowheads="1"/>
          </p:cNvPicPr>
          <p:nvPr/>
        </p:nvPicPr>
        <p:blipFill>
          <a:blip r:embed="rId4"/>
          <a:srcRect/>
          <a:stretch>
            <a:fillRect/>
          </a:stretch>
        </p:blipFill>
        <p:spPr bwMode="auto">
          <a:xfrm>
            <a:off x="4500562" y="1285860"/>
            <a:ext cx="4286280" cy="54005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cuments\учеба\напитки\украшение коктейлей\ccb22d3ca1e8.jpg"/>
          <p:cNvPicPr>
            <a:picLocks noGrp="1" noChangeAspect="1" noChangeArrowheads="1"/>
          </p:cNvPicPr>
          <p:nvPr>
            <p:ph idx="1"/>
          </p:nvPr>
        </p:nvPicPr>
        <p:blipFill>
          <a:blip r:embed="rId2"/>
          <a:srcRect/>
          <a:stretch>
            <a:fillRect/>
          </a:stretch>
        </p:blipFill>
        <p:spPr bwMode="auto">
          <a:xfrm>
            <a:off x="1142976" y="0"/>
            <a:ext cx="6500826" cy="66040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cuments\учеба\напитки\украшение коктейлей\cocktails-3067.jpg"/>
          <p:cNvPicPr>
            <a:picLocks noGrp="1" noChangeAspect="1" noChangeArrowheads="1"/>
          </p:cNvPicPr>
          <p:nvPr>
            <p:ph idx="1"/>
          </p:nvPr>
        </p:nvPicPr>
        <p:blipFill>
          <a:blip r:embed="rId3"/>
          <a:srcRect/>
          <a:stretch>
            <a:fillRect/>
          </a:stretch>
        </p:blipFill>
        <p:spPr bwMode="auto">
          <a:xfrm>
            <a:off x="214282" y="285728"/>
            <a:ext cx="3810000" cy="3810000"/>
          </a:xfrm>
          <a:prstGeom prst="rect">
            <a:avLst/>
          </a:prstGeom>
          <a:noFill/>
        </p:spPr>
      </p:pic>
      <p:pic>
        <p:nvPicPr>
          <p:cNvPr id="6147" name="Picture 3" descr="C:\Users\User\Documents\учеба\напитки\украшение коктейлей\a478881791.jpg"/>
          <p:cNvPicPr>
            <a:picLocks noChangeAspect="1" noChangeArrowheads="1"/>
          </p:cNvPicPr>
          <p:nvPr/>
        </p:nvPicPr>
        <p:blipFill>
          <a:blip r:embed="rId4"/>
          <a:srcRect/>
          <a:stretch>
            <a:fillRect/>
          </a:stretch>
        </p:blipFill>
        <p:spPr bwMode="auto">
          <a:xfrm>
            <a:off x="4786314" y="2571744"/>
            <a:ext cx="4095750" cy="4038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ocuments\учеба\напитки\украшение коктейлей\a8ee88cd5bbe.jpg"/>
          <p:cNvPicPr>
            <a:picLocks noGrp="1" noChangeAspect="1" noChangeArrowheads="1"/>
          </p:cNvPicPr>
          <p:nvPr>
            <p:ph idx="1"/>
          </p:nvPr>
        </p:nvPicPr>
        <p:blipFill>
          <a:blip r:embed="rId3"/>
          <a:srcRect/>
          <a:stretch>
            <a:fillRect/>
          </a:stretch>
        </p:blipFill>
        <p:spPr bwMode="auto">
          <a:xfrm>
            <a:off x="642910" y="428604"/>
            <a:ext cx="7955972" cy="600079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TotalTime>
  <Words>510</Words>
  <Application>Microsoft Office PowerPoint</Application>
  <PresentationFormat>Экран (4:3)</PresentationFormat>
  <Paragraphs>18</Paragraphs>
  <Slides>10</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Украшение коктейлей</vt:lpstr>
      <vt:lpstr>Слайд 2</vt:lpstr>
      <vt:lpstr>Слайд 3</vt:lpstr>
      <vt:lpstr>Слайд 4</vt:lpstr>
      <vt:lpstr>Слайд 5</vt:lpstr>
      <vt:lpstr>Слайд 6</vt:lpstr>
      <vt:lpstr>Слайд 7</vt:lpstr>
      <vt:lpstr>Слайд 8</vt:lpstr>
      <vt:lpstr>Слайд 9</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Украшение коктейлей</dc:title>
  <dc:creator>User</dc:creator>
  <cp:lastModifiedBy>User</cp:lastModifiedBy>
  <cp:revision>5</cp:revision>
  <dcterms:created xsi:type="dcterms:W3CDTF">2014-05-31T06:17:12Z</dcterms:created>
  <dcterms:modified xsi:type="dcterms:W3CDTF">2014-12-12T19:33:00Z</dcterms:modified>
</cp:coreProperties>
</file>