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6" r:id="rId4"/>
    <p:sldId id="26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4875" autoAdjust="0"/>
  </p:normalViewPr>
  <p:slideViewPr>
    <p:cSldViewPr>
      <p:cViewPr varScale="1">
        <p:scale>
          <a:sx n="46" d="100"/>
          <a:sy n="46" d="100"/>
        </p:scale>
        <p:origin x="-20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52A22-425B-4BB3-B42B-9BEF77383FC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BA6D1-984B-4773-AEC2-A6D64E1F46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пользе козьего молока было известно еще в глубокой древности. Еще в древней Греции существовал миф, согласно которому младенца Зевса в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кормила именно коза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Амалфея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Многие тысячелетия разведением коз занимались народы Азии, Европы и Кавказа.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лечения детей, больных рахитом, в средние века очень широко использовался сыр, изготовленный именно из козьего молока. Объясняется это очень просто – подобный сыр содержит огромное количество витамина Д и кальция, нехватка которых и является причиной развития рахита у детей. Ну а для жителей горных и южных территорий продукты из козьего молока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давным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давно стали просто неотъемлемой частью повседневного рациона.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А, В, С, D, Е и РР; соли кальция, магния, фосфора, калия, натрия, кобальта, селена; биологически активные вещества: холин, лецитин, биотин, глобулин.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Почти отсутствует  железо.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химическому составу козье молоко очень отличается от молока прочих видов животных. Так, например, в козьем молоко примерно в 6 раз больше кобальта, который содержится в составе витамина В12. А ведь именно этот витамин несет главную ответственность за такие жизненно важные процессы в организме человека, как обменные процессы и кроветворение. 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менее важной и ценной особенностью состава козьего молока является достаточно высокое содержание в нем такого ценного вещества, как калий. Калий необходим для правильного формирования, развития и работы всей сердечно – сосудистой системы человеческого организма. 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•Козье молоко полезно тем людям, у которых белки коровьего молока вызывают аллергию. Девять из десяти человек, которые не могут пить коровье молоко, идеально переносят козье. В нём практически отсутствует белковая фракция, считающаяся сильным аллергеном.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•Козье молоко и козий сыр хорошо восстанавливают силы после стрессов и физических нагрузок. Жировые шарики козьего молока мельче аналогичных шариков из коровьего молока. Поэтому  продукты  на основе  молока коз усваиваются организмом намного быстрее и легче. А это немаловажно для ослабленных людей. В козьем молоке больше калия, незаменимого для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сердечно-сосудистой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системы, витамина В12, который контролирует обмен жиров, белков и углеводов.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•Кальций и витамин D, содержащиеся в козьем молоке, укрепляют костную ткань. Поэтому козье молоко и козий сыр рекомендуется включать в рацион пациентов после переломов.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•Козье молоко хорошо подходит для беременных женщин и кормящих мам. Оно помогает удовлетворить повышенную потребность в кальции, даёт организму крайне необходимые ему витамины и минералы.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•Для молодой мамы козье молоко ценно ещё и тем, что великолепно подходит для разгрузочных дней. Употребляя в такие дни только козье молоко, женщины смогут быстро и без проблем расстаться с лишними килограммами, накопленными за время беременности.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•В кисломолочных продуктах из козьего молока и козьем сыре присутствуют вещества, стимулирующие рост полезной микрофлоры кишечника. Поэтому йогурт и кефир на основе козьего молока рекомендуют постоянно включать в диету пациентов с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дисбактериозом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сниженным иммунитетом.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•Козье молоко хорошо нейтрализует соляную кислоту желудочного сока. В нём есть заживляющий раны лизоцим. Поэтому при обострении язвы желудка и двенадцатиперстной кишки козье молоко — важное дополнение к лечению.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Несмотря на большое количество лечебных свойств, у козьего молока имеются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ПРОТИВОПОКАЗАНИЯ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козьем молоке мало железа 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фолиевой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кислоты.  Поэтому полный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отказот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молочных смесей и вскармливание малышей до 1 года только козьим молоком чревато у маленьких детей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железо-дефицитной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анемией. 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Козье молоко хранится лучше, чем коровье, и дольше не скисает при комнатной температуре. Но для более полного обогащения организма витаминами его желательно пить свежим и не подвергать длительному хранению.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Лучшее время, для покупки козьего сыра от местных производителей — весна и лето. В это время козы выбирают наиболее ароматные и богатые питательными веществами травы, что влияет на качество и аромат сыра. Существует даже некая легенда, когда хозяйка кормила свою козу одними грушами и от того у сыра появился тонкий и нежный грушевый аромат.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Козье молоко чаще употребляют в свежем виде. Также из него делают кефир, простоквашу, масло, сыры, йогурт, шоколад и мороженое. Свежие и полумягкие козьи сыры прекрасно подходят для салатов, приготовления на гриле и для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расплавливания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Более твёрдые сыры с сильным ароматом можно натереть на тёрке для посыпки блюд или использовать в небольших количествах для закуски. В кулинарии из продуктов козоводства чаще всего используется козий сыр. Он придаёт блюдам пикантность и при этом обогащает их витаминами, белком и другими полезными веществами. Предлагаю Вам несколько интересных рецептов приготовления блюд с этим удивительным продуктом!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Козье молоко очень широко распространено в косметологии. Так, например, ежедневное протирание кожи лица обычным сырым козьим молоком позволяет полностью избавиться от угревых высыпаний и значительно улучшить цвет лица. А козье молоко для волос – вообще настоящее спасение. Ополаскивание волос после мытья козьим молоком восстанавливает поврежденные сухие волосы, предотвращая их сечение и выпадение.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A6D1-984B-4773-AEC2-A6D64E1F460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E65FE-60F7-450B-BBC7-988C0687EE6C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9AAC9-BFF3-4E87-9024-D85B3E4527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429000"/>
            <a:ext cx="7772400" cy="2798773"/>
          </a:xfrm>
        </p:spPr>
        <p:txBody>
          <a:bodyPr/>
          <a:lstStyle/>
          <a:p>
            <a:r>
              <a:rPr lang="ru-RU" dirty="0" smtClean="0"/>
              <a:t>Козье молоко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5857892"/>
            <a:ext cx="6400800" cy="42385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Подготовила: Марченко М.В 36 ТО</a:t>
            </a:r>
            <a:endParaRPr lang="ru-RU" dirty="0"/>
          </a:p>
        </p:txBody>
      </p:sp>
      <p:pic>
        <p:nvPicPr>
          <p:cNvPr id="20482" name="Picture 2" descr="http://im2-tub-ru.yandex.net/i?id=43320123-5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643437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sz="2000" b="0" i="1" dirty="0">
                <a:latin typeface="Times New Roman" pitchFamily="18" charset="0"/>
                <a:cs typeface="Times New Roman" pitchFamily="18" charset="0"/>
              </a:rPr>
              <a:t>О пользе козьего молока было известно еще в глубокой древности. Еще в древней Греции существовал миф, согласно которому младенца Зевса выкормила именно коза </a:t>
            </a:r>
            <a:r>
              <a:rPr lang="ru-RU" sz="2000" b="0" i="1" dirty="0" err="1">
                <a:latin typeface="Times New Roman" pitchFamily="18" charset="0"/>
                <a:cs typeface="Times New Roman" pitchFamily="18" charset="0"/>
              </a:rPr>
              <a:t>Амалфея</a:t>
            </a:r>
            <a:r>
              <a:rPr lang="ru-RU" sz="2000" b="0" i="1" dirty="0">
                <a:latin typeface="Times New Roman" pitchFamily="18" charset="0"/>
                <a:cs typeface="Times New Roman" pitchFamily="18" charset="0"/>
              </a:rPr>
              <a:t>. Многие тысячелетия разведением коз занимались народы Азии, Европы и Кавказа</a:t>
            </a:r>
            <a:r>
              <a:rPr lang="ru-RU" b="0" dirty="0"/>
              <a:t>.</a:t>
            </a:r>
            <a:endParaRPr lang="ru-RU" dirty="0"/>
          </a:p>
        </p:txBody>
      </p:sp>
      <p:pic>
        <p:nvPicPr>
          <p:cNvPr id="9218" name="Picture 2" descr="козье молоко польза и вре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143116"/>
            <a:ext cx="6572296" cy="4371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Состав козьего молока.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186238" cy="3900502"/>
          </a:xfrm>
        </p:spPr>
        <p:txBody>
          <a:bodyPr>
            <a:normAutofit lnSpcReduction="1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-Витамин В12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-Кальций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-магний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Марганец</a:t>
            </a:r>
          </a:p>
          <a:p>
            <a:endParaRPr lang="ru-RU" dirty="0" smtClean="0"/>
          </a:p>
        </p:txBody>
      </p:sp>
      <p:pic>
        <p:nvPicPr>
          <p:cNvPr id="23554" name="Picture 2" descr="http://s019.radikal.ru/i635/1204/e7/93bf1b8139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1857364"/>
            <a:ext cx="4572032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ЛЕЧЕБНЫЕ СВОЙСТВА КОЗЬЕГО МОЛОКА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9698" name="Picture 2" descr="http://www.21.by/pub/news/2012/08/13452102076983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00108"/>
            <a:ext cx="3919542" cy="3064992"/>
          </a:xfrm>
          <a:prstGeom prst="rect">
            <a:avLst/>
          </a:prstGeom>
          <a:noFill/>
        </p:spPr>
      </p:pic>
      <p:pic>
        <p:nvPicPr>
          <p:cNvPr id="29700" name="Picture 4" descr="http://img1.liveinternet.ru/images/attach/c/8/102/535/102535231_1012121_403715063078829_947062661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81475" y="3048000"/>
            <a:ext cx="496252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kozanostra.info/public/img/moloko-kozi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domovyshka.users.photofile.ru/photo/domovyshka/3649078/xlarge/857905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90229"/>
            <a:ext cx="5214942" cy="3467771"/>
          </a:xfrm>
          <a:prstGeom prst="rect">
            <a:avLst/>
          </a:prstGeom>
          <a:noFill/>
        </p:spPr>
      </p:pic>
      <p:pic>
        <p:nvPicPr>
          <p:cNvPr id="5124" name="Picture 4" descr="http://ruskline.ru/images/2007/853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4942" y="0"/>
            <a:ext cx="3899058" cy="4572008"/>
          </a:xfrm>
          <a:prstGeom prst="rect">
            <a:avLst/>
          </a:prstGeom>
          <a:noFill/>
        </p:spPr>
      </p:pic>
      <p:pic>
        <p:nvPicPr>
          <p:cNvPr id="5126" name="Picture 6" descr="http://malahov-plus.com/uploads/forum/images/2010-04/127196605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572009"/>
            <a:ext cx="4000496" cy="2285992"/>
          </a:xfrm>
          <a:prstGeom prst="rect">
            <a:avLst/>
          </a:prstGeom>
          <a:noFill/>
        </p:spPr>
      </p:pic>
      <p:pic>
        <p:nvPicPr>
          <p:cNvPr id="5128" name="Picture 8" descr="http://milco.at.ua/soap/coat_milk_bana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5286380" cy="3357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косметологии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http://i.otzovik.com/2013/10/23/589959/img/168479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2857500" cy="4267200"/>
          </a:xfrm>
          <a:prstGeom prst="rect">
            <a:avLst/>
          </a:prstGeom>
          <a:noFill/>
        </p:spPr>
      </p:pic>
      <p:pic>
        <p:nvPicPr>
          <p:cNvPr id="4102" name="Picture 6" descr="http://www.eld.ru/pic/img_28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1928802"/>
            <a:ext cx="2976550" cy="4119558"/>
          </a:xfrm>
          <a:prstGeom prst="rect">
            <a:avLst/>
          </a:prstGeom>
          <a:noFill/>
        </p:spPr>
      </p:pic>
      <p:pic>
        <p:nvPicPr>
          <p:cNvPr id="4104" name="Picture 8" descr="http://www.eld.ru/pic/img_29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785926"/>
            <a:ext cx="350043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://mdmil.ru/picmil/koz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14550"/>
            <a:ext cx="5929354" cy="4743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609</Words>
  <Application>Microsoft Office PowerPoint</Application>
  <PresentationFormat>Экран (4:3)</PresentationFormat>
  <Paragraphs>36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Козье молоко</vt:lpstr>
      <vt:lpstr>О пользе козьего молока было известно еще в глубокой древности. Еще в древней Греции существовал миф, согласно которому младенца Зевса выкормила именно коза Амалфея. Многие тысячелетия разведением коз занимались народы Азии, Европы и Кавказа.</vt:lpstr>
      <vt:lpstr>Состав козьего молока.</vt:lpstr>
      <vt:lpstr>ЛЕЧЕБНЫЕ СВОЙСТВА КОЗЬЕГО МОЛОКА </vt:lpstr>
      <vt:lpstr>Слайд 5</vt:lpstr>
      <vt:lpstr>Слайд 6</vt:lpstr>
      <vt:lpstr>В косметологии.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Козье молоко</dc:title>
  <dc:creator>User</dc:creator>
  <cp:lastModifiedBy>User</cp:lastModifiedBy>
  <cp:revision>5</cp:revision>
  <dcterms:created xsi:type="dcterms:W3CDTF">2014-04-29T04:42:53Z</dcterms:created>
  <dcterms:modified xsi:type="dcterms:W3CDTF">2014-04-29T05:25:03Z</dcterms:modified>
</cp:coreProperties>
</file>