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3" r:id="rId10"/>
    <p:sldId id="264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67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 временем он потерял представление, где находится север, и забыл, с какой стороны он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пришел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вчера вечером. Но он не сбился с пути. Это он знал. Скоро он придет в Страну Маленьких Палок.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……..Он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знал, что она где-то налево, недалеко отсюда — быть может, за следующим пологим холмом».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Вскоре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пошел мокрый снег, и надо было идти дальше. «Он уже не думал ни о Стране Маленьких Палок, ни о Билле, ни о тайнике у реки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Диз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Им владело только одно желание: есть!» Ночью снег превратился в холодный дождь. Наступил день — серый день без солнца. Теперь дождя уже не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Чувство голода притупилось, и осталась лишь тупая, ноющая боль в желудке. Зато мысли стали яснее, и он опять думал о Стране Маленьких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Палок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 своем тайнике у реки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Диз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Когда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проглянуло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солнце, путнику удалось определить стороны света. Это не очень помогло, поскольку он теперь уже точно знал, что сбился с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    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Джек Лондон «Любовь к жизни»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368151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Первоочередные действия потерпевших бедствие при аварии транспортных средств: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07361"/>
            <a:ext cx="8280919" cy="464597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перебраться самим и помочь перебраться пострадавшим в безопасное место;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покидая транспортное средство, взять с собой имущество, которое может пригодиться для автономного существования;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оказать пострадавшим первую медицинскую помощь;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сориентироваться на местности и уточнить свое местонахождение;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при неблагоприятных климатических условиях соорудить временное укрытие.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90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0"/>
          <a:ext cx="8496944" cy="6621953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974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оставаться на месте аварии </a:t>
                      </a:r>
                      <a:r>
                        <a:rPr lang="ru-RU" sz="20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принимают </a:t>
                      </a:r>
                      <a:r>
                        <a:rPr lang="ru-RU" sz="20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тех случаях, когда:</a:t>
                      </a:r>
                      <a:endParaRPr lang="ru-RU" sz="1400" dirty="0">
                        <a:solidFill>
                          <a:srgbClr val="FFFF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об уходе с места аварии принимают, если: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23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сигнал бедствия или сообщение о месте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происшествия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переданы при помощи аварийной радиостанции;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место происшествия точно не определено,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местность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незнакомая и труднопроходимая (горы, лес, глубокие овраги, болота, мощный слой снежного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покрова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т. п.);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направление на ближайший населенный пункт и расстояние до него неизвестны;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большая часть людей не может самостоятельно передвигаться из-за полученных травм.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точно известно местонахождение ближайшего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населенного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пункта, расстояние до него невелико и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состояние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здоровья людей позволяет преодолеть его;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возникла непосредственная угроза жизни: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лесной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пожар, разлом ледяного поля, наводнение и т. п.;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люди не могут быть обнаружены спасателями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этом месте из-за окружающей их густой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растительности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в течение трех суток нет связи и помощи.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99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Приняв решение оставаться на месте аварии, необ­ходимо придерживаться основных правил 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безопасного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поведения, которые позволят выжить и дождаться помощи спасателей.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месте происшествия необходимо обозначить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направление </a:t>
                      </a: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своего ухода: выложить стрелку, сделать зарубки на деревьях, связать пучки травы и т. п.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1"/>
            <a:ext cx="7125113" cy="504055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0">
              <a:buNone/>
            </a:pP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перечисленных ниже причин выберите те, которые являются причинами вынужденного автономного существования в природных условиях: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а) потеря ориентировки на местности во время похода, авария транспортных средств, крупный лесной пожар;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несвоевременная регистрация туристической группы перед выходом на маршрут, отсутствие средств связи;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в) потеря части продуктов питания, потеря компаса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Выберите из указанных ниже экстремальные ситуации в природе:</a:t>
            </a:r>
            <a:endParaRPr lang="ru-RU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а) резкое изменение природных условий, смена климатогеографических условий;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неумение ориентироваться на местности, переезд на новое место жительства из одного района города в другой, потеря одним из членов туристической группы личного снаряжения;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в) автономное существование в природных условиях туристической группы, идущей по разработанному маршруту, имеющей необходимое снаряжение и продукты питания.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19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факторам выживания в условиях вынужденного автономного существования не относятся:</a:t>
            </a:r>
            <a:endParaRPr lang="ru-RU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а) личностные факторы;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психологические факторы;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в) материальные факторы;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г) природные факторы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каких условиях принимается решение остаться на месте аварии?</a:t>
            </a:r>
            <a:endParaRPr lang="ru-RU" sz="2000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местонахождение ближайшего населённого пункта примерно известно, расстояние до него не далеко.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место происшествия не определено, местность неизвестная и малопроходимая.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сигнал бедствия или сообщение о месте происшествия переданы при помощи аварийной радиостанции;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г) Большая часть людей не может самостоятельно передвигаться из-за полученных травм;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нет связи только в течении трёх суток.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75724"/>
            <a:ext cx="7595003" cy="224922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параграф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, ответить на вопросы стр. 8, задание 1 стр. 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04856" cy="5688632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Калеев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Олег Николаевич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учитель ОБЖ высшей квалификационной категории</a:t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Надеждинская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 имени полного кавалера орденов Славы В.Р. Платонова </a:t>
            </a:r>
            <a:r>
              <a:rPr lang="ru-RU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Кайбицкого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Республики Татарстан»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 action="ppaction://hlinksldjump"/>
              </a:rPr>
              <a:t>Слайд 1</a:t>
            </a:r>
            <a:r>
              <a:rPr lang="ru-RU" dirty="0" smtClean="0">
                <a:hlinkClick r:id="rId3" action="ppaction://hlinksldjump"/>
              </a:rPr>
              <a:t>Правила поведения в условиях вынужденного автономного </a:t>
            </a:r>
            <a:r>
              <a:rPr lang="ru-RU" dirty="0" err="1" smtClean="0">
                <a:hlinkClick r:id="rId3" action="ppaction://hlinksldjump"/>
              </a:rPr>
              <a:t>суще</a:t>
            </a:r>
            <a:r>
              <a:rPr lang="ru-RU" smtClean="0">
                <a:hlinkClick r:id="rId3" action="ppaction://hlinksldjump"/>
              </a:rPr>
              <a:t>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3"/>
            <a:ext cx="8208912" cy="223224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/>
                <a:ea typeface="Times New Roman"/>
              </a:rPr>
              <a:t>Правила поведения в условиях вынужденного автономного существования в природе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7164288" y="5877272"/>
            <a:ext cx="1656184" cy="6263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автор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07361"/>
            <a:ext cx="8964488" cy="405143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Изучить причины вынужденного автономного существования и первоочередные действия потерпевших бедствие;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овладеть навыками безопасного поведения в случае вынужденного автономного существования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54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Токин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мэт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1397000"/>
          <a:ext cx="7416824" cy="49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4912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3491880" y="3068960"/>
            <a:ext cx="2664296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Автономное существование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9512" y="4221088"/>
            <a:ext cx="3744416" cy="163448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вынужденное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2016224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2800" b="1" u="sng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Автономное существование </a:t>
            </a:r>
            <a:r>
              <a:rPr lang="ru-RU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человека </a:t>
            </a:r>
            <a:r>
              <a:rPr lang="ru-RU" sz="2800" b="1" u="sng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lang="ru-RU" sz="28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природной среде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b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самостоятельное, независимое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существование  его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природных условиях.</a:t>
            </a:r>
            <a: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286726" y="4221088"/>
            <a:ext cx="3744416" cy="163448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C5E1FE"/>
              </a:buClr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809404" y="2564904"/>
            <a:ext cx="484632" cy="14682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21972" y="2564904"/>
            <a:ext cx="484632" cy="14682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94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2736304"/>
          </a:xfrm>
          <a:ln>
            <a:noFill/>
          </a:ln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Добровольная автономия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ситуация, когда человек или группа людей по собственной воле, с определенной целью, на определенное время переходит на самостоятельное существование в природных условиях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068960"/>
            <a:ext cx="8280920" cy="352839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добровольной автономии: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отдых на природе;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человеческих возможностей самостоятельного пребывания в природе;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достижения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7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199"/>
            <a:ext cx="8856984" cy="29523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Вынужденная автономия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ситуация, когда человек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случайно,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независящих от него обстоятельств оказывается в природной среде и вынужден самостоятельно обеспечивать свои жизненные потребности, чтобы выжить и вернуться к людям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212976"/>
            <a:ext cx="8928992" cy="336590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  </a:t>
            </a:r>
            <a:r>
              <a:rPr lang="ru-RU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кардс</a:t>
            </a:r>
            <a:endParaRPr lang="ru-RU" sz="36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карточки на разные категории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(причины вынужденной автономии)</a:t>
            </a:r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24475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Причины попадания человека в условия вынужденного автономного существования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061864"/>
          <a:ext cx="8424936" cy="579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184576"/>
              </a:tblGrid>
              <a:tr h="12241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ЧС природного характера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Стихийные бедствия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землетрясения, наводнения, ураганы, бури, смерчи, лесные пожары)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6429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Экстремальные ситуации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Резкое изменение природных условий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(сильное резкое похолодание, ливень, метель, пурга, сильный снегопад и др.)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Потеря ориентирования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местности во время похода, экскурсии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Потеря группы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маршруте во время похода, экспедиции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62985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Аварийные ситуации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Аварии и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поломка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автотранспортных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</a:t>
                      </a:r>
                      <a:endParaRPr lang="ru-RU" sz="1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Аварии на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морском и речном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транспорте</a:t>
                      </a:r>
                    </a:p>
                    <a:p>
                      <a:pPr>
                        <a:buFontTx/>
                        <a:buNone/>
                      </a:pPr>
                      <a:endParaRPr lang="ru-RU" sz="1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Аварии на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воздушном</a:t>
                      </a:r>
                      <a:r>
                        <a:rPr lang="ru-RU" sz="18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88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8012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Главная задача человека попавшего в условия вынужденного автономного существования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7"/>
            <a:ext cx="8640960" cy="45365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Выживание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активная деятельность, направленная на сохранение жизни, здоровья и работоспособности в экстремальных условиях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условие, определяющее успех выживания или гибель</a:t>
            </a: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Настрой человека на выход из  этой  ситуации,   его желание вернуться домой, моральные обязательства перед близкими людьми и обществом, сознание того, что ему ещё многое нужно сделать.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5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310</TotalTime>
  <Words>838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Winter</vt:lpstr>
      <vt:lpstr>Слайд 1</vt:lpstr>
      <vt:lpstr>Правила поведения в условиях вынужденного автономного существования в природе</vt:lpstr>
      <vt:lpstr>Цели: </vt:lpstr>
      <vt:lpstr>Токин мэт</vt:lpstr>
      <vt:lpstr>Автономное существование  человека в  природной среде –  это самостоятельное, независимое  существование  его в природных условиях. </vt:lpstr>
      <vt:lpstr>Добровольная автономия – это ситуация, когда человек или группа людей по собственной воле, с определенной целью, на определенное время переходит на самостоятельное существование в природных условиях</vt:lpstr>
      <vt:lpstr>Вынужденная автономия – это ситуация, когда человек случайно, в силу независящих от него обстоятельств оказывается в природной среде и вынужден самостоятельно обеспечивать свои жизненные потребности, чтобы выжить и вернуться к людям</vt:lpstr>
      <vt:lpstr>Причины попадания человека в условия вынужденного автономного существования.</vt:lpstr>
      <vt:lpstr>Главная задача человека попавшего в условия вынужденного автономного существования</vt:lpstr>
      <vt:lpstr>Первоочередные действия потерпевших бедствие при аварии транспортных средств:  </vt:lpstr>
      <vt:lpstr>Слайд 11</vt:lpstr>
      <vt:lpstr>Рефлексия </vt:lpstr>
      <vt:lpstr>Слайд 13</vt:lpstr>
      <vt:lpstr>Домашнее задание:   параграф 1 , ответить на вопросы стр. 8, задание 1 стр. 8 </vt:lpstr>
      <vt:lpstr>Автор: Калеев Олег Николаевич учитель ОБЖ высшей квалификационной категории  МБОУ «Надеждинская средняя общеобразовательная школа имени полного кавалера орденов Славы В.Р. Платонова Кайбицкого муниципального района Республики Татарстан»  Слайд 1Правила поведения в условиях вынужденного автономного суще...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в условиях вынужденного автономного существования в природе</dc:title>
  <dc:creator>Татьяна</dc:creator>
  <cp:lastModifiedBy>Резеда</cp:lastModifiedBy>
  <cp:revision>37</cp:revision>
  <dcterms:created xsi:type="dcterms:W3CDTF">2015-11-24T20:50:19Z</dcterms:created>
  <dcterms:modified xsi:type="dcterms:W3CDTF">2015-12-10T22:15:13Z</dcterms:modified>
</cp:coreProperties>
</file>