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2" r:id="rId2"/>
    <p:sldId id="274" r:id="rId3"/>
    <p:sldId id="264" r:id="rId4"/>
    <p:sldId id="275" r:id="rId5"/>
    <p:sldId id="265" r:id="rId6"/>
    <p:sldId id="276" r:id="rId7"/>
    <p:sldId id="266" r:id="rId8"/>
    <p:sldId id="267" r:id="rId9"/>
    <p:sldId id="263" r:id="rId10"/>
    <p:sldId id="277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BFCF51C5-2839-496A-A50E-79B22A3DE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63A1E-CE13-4B5B-BC13-3064C10413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8631C-CB56-4501-BAC0-DC283E2054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0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83304-B152-415C-81B7-311CCF61CE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66CC-433A-4BB5-B454-26C87B88E0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9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84357-A7F2-462E-B1F0-36BDB87A0E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2F738-0136-4F2F-946D-6E92044DB1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C7847-3831-4E57-B912-DBF16A86BA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1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BA864-2D32-4934-B580-7510E3D352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956C-B2AC-43D2-B096-6389019BD9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65B9-7320-44E1-8879-88FE371644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5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52E3492A-EE10-469D-A996-530817A7228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20688"/>
            <a:ext cx="7772400" cy="1224136"/>
          </a:xfrm>
        </p:spPr>
        <p:txBody>
          <a:bodyPr/>
          <a:lstStyle/>
          <a:p>
            <a:r>
              <a:rPr lang="ru-RU" dirty="0" smtClean="0"/>
              <a:t>Учеба Чичикова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60851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Прокофьева Елена Станиславовна, учитель русского языка и литературы</a:t>
            </a:r>
            <a:r>
              <a:rPr lang="ru-RU" smtClean="0"/>
              <a:t>, к.ф.н.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3. Служба в казенной палате.</a:t>
            </a:r>
          </a:p>
          <a:p>
            <a:pPr marL="0" indent="0" algn="just">
              <a:buNone/>
            </a:pPr>
            <a:r>
              <a:rPr lang="ru-RU" dirty="0" smtClean="0"/>
              <a:t>а) неудачная попытка расположить к себе повытчика</a:t>
            </a:r>
          </a:p>
          <a:p>
            <a:pPr marL="0" indent="0" algn="just">
              <a:buNone/>
            </a:pPr>
            <a:r>
              <a:rPr lang="ru-RU" dirty="0" smtClean="0"/>
              <a:t>б) каким путем Чичиков добыл себе место повытчика</a:t>
            </a:r>
          </a:p>
          <a:p>
            <a:pPr marL="0" indent="0" algn="just">
              <a:buNone/>
            </a:pPr>
            <a:r>
              <a:rPr lang="ru-RU" dirty="0" smtClean="0"/>
              <a:t>в) порядок брать взятки, заведенный 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в казенной палате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4. Чичиков – член строительной комиссии</a:t>
            </a:r>
          </a:p>
          <a:p>
            <a:pPr marL="0" indent="0" algn="just">
              <a:buNone/>
            </a:pPr>
            <a:r>
              <a:rPr lang="ru-RU" dirty="0" smtClean="0"/>
              <a:t>а) несостоявшееся строительство казенного здания</a:t>
            </a:r>
          </a:p>
          <a:p>
            <a:pPr marL="0" indent="0" algn="just">
              <a:buNone/>
            </a:pPr>
            <a:r>
              <a:rPr lang="ru-RU" dirty="0" smtClean="0"/>
              <a:t>б) красивые дома, появившиеся у членов комиссии, в том числе у Чичикова</a:t>
            </a:r>
          </a:p>
          <a:p>
            <a:pPr marL="0" indent="0" algn="just">
              <a:buNone/>
            </a:pPr>
            <a:r>
              <a:rPr lang="ru-RU" dirty="0" smtClean="0"/>
              <a:t>в) катастрофа, которую он пережил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Чичиков – член строительной комиссии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53650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5. Служба Чичикова в таможне</a:t>
            </a:r>
          </a:p>
          <a:p>
            <a:pPr marL="0" indent="0" algn="just">
              <a:buNone/>
            </a:pPr>
            <a:r>
              <a:rPr lang="ru-RU" dirty="0" smtClean="0"/>
              <a:t>а) цель поступление на службу в таможню</a:t>
            </a:r>
          </a:p>
          <a:p>
            <a:pPr marL="0" indent="0" algn="just">
              <a:buNone/>
            </a:pPr>
            <a:r>
              <a:rPr lang="ru-RU" dirty="0" smtClean="0"/>
              <a:t>б) Чичиков – гроза контрабандистов</a:t>
            </a:r>
          </a:p>
          <a:p>
            <a:pPr marL="0" indent="0" algn="just">
              <a:buNone/>
            </a:pPr>
            <a:r>
              <a:rPr lang="ru-RU" dirty="0" smtClean="0"/>
              <a:t>в) путь, которым он шел к повышению по службе</a:t>
            </a:r>
          </a:p>
          <a:p>
            <a:pPr marL="0" indent="0" algn="just">
              <a:buNone/>
            </a:pPr>
            <a:r>
              <a:rPr lang="ru-RU" dirty="0" smtClean="0"/>
              <a:t>г) Чичиков вступает в сговор с сообществом контрабандистов</a:t>
            </a:r>
          </a:p>
          <a:p>
            <a:pPr marL="0" indent="0" algn="just">
              <a:buNone/>
            </a:pPr>
            <a:r>
              <a:rPr lang="ru-RU" dirty="0" smtClean="0"/>
              <a:t>д) новая катастрофа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9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на таможне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764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69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кто же он, Чичиков?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73" y="2212676"/>
            <a:ext cx="6053853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Выучить «Русь – тройку»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 Напишите небольшое рассуждение на тему: “Есть ли Чичиковы в наши дни? Какое положение занимают подобные люди в современном обществе?”</a:t>
            </a:r>
          </a:p>
        </p:txBody>
      </p:sp>
    </p:spTree>
    <p:extLst>
      <p:ext uri="{BB962C8B-B14F-4D97-AF65-F5344CB8AC3E}">
        <p14:creationId xmlns:p14="http://schemas.microsoft.com/office/powerpoint/2010/main" val="12142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47">
  <a:themeElements>
    <a:clrScheme name="Тема Offic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01069047</Template>
  <TotalTime>126</TotalTime>
  <Words>181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01069047</vt:lpstr>
      <vt:lpstr>Учеба Чичикова</vt:lpstr>
      <vt:lpstr>План</vt:lpstr>
      <vt:lpstr>Служба в казенной палате</vt:lpstr>
      <vt:lpstr>План</vt:lpstr>
      <vt:lpstr>Чичиков – член строительной комиссии</vt:lpstr>
      <vt:lpstr>План</vt:lpstr>
      <vt:lpstr>Служба на таможне</vt:lpstr>
      <vt:lpstr>Так кто же он, Чичиков?</vt:lpstr>
      <vt:lpstr>Домашнее задание</vt:lpstr>
      <vt:lpstr>Автор презентации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же он? Стало быть, подлец?»</dc:title>
  <dc:creator>Елена</dc:creator>
  <cp:lastModifiedBy>Елена</cp:lastModifiedBy>
  <cp:revision>13</cp:revision>
  <dcterms:created xsi:type="dcterms:W3CDTF">2012-02-11T18:37:03Z</dcterms:created>
  <dcterms:modified xsi:type="dcterms:W3CDTF">2012-08-01T14:22:09Z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3270716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TemplateID">
    <vt:lpwstr>TC010690471049</vt:lpwstr>
  </property>
</Properties>
</file>