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75" r:id="rId3"/>
    <p:sldId id="291" r:id="rId4"/>
    <p:sldId id="277" r:id="rId5"/>
    <p:sldId id="258" r:id="rId6"/>
    <p:sldId id="288" r:id="rId7"/>
    <p:sldId id="289" r:id="rId8"/>
    <p:sldId id="274" r:id="rId9"/>
    <p:sldId id="287" r:id="rId10"/>
    <p:sldId id="295" r:id="rId11"/>
    <p:sldId id="297" r:id="rId12"/>
    <p:sldId id="298" r:id="rId13"/>
    <p:sldId id="299" r:id="rId14"/>
    <p:sldId id="261" r:id="rId15"/>
    <p:sldId id="262" r:id="rId16"/>
    <p:sldId id="265" r:id="rId17"/>
    <p:sldId id="264" r:id="rId18"/>
    <p:sldId id="263" r:id="rId19"/>
    <p:sldId id="269" r:id="rId20"/>
    <p:sldId id="280" r:id="rId21"/>
    <p:sldId id="296" r:id="rId22"/>
    <p:sldId id="271" r:id="rId23"/>
    <p:sldId id="272" r:id="rId24"/>
    <p:sldId id="273" r:id="rId25"/>
    <p:sldId id="292" r:id="rId26"/>
    <p:sldId id="293" r:id="rId27"/>
    <p:sldId id="294" r:id="rId28"/>
    <p:sldId id="278" r:id="rId29"/>
    <p:sldId id="279" r:id="rId30"/>
    <p:sldId id="281" r:id="rId31"/>
    <p:sldId id="282" r:id="rId32"/>
    <p:sldId id="283" r:id="rId33"/>
    <p:sldId id="284" r:id="rId34"/>
    <p:sldId id="286" r:id="rId35"/>
    <p:sldId id="285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D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214422"/>
            <a:ext cx="9144000" cy="6858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3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857892"/>
            <a:ext cx="728667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XXII Олимпийские зимние игры пройдут в Сочи с 7 по 23 февраля 2014 года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02359"/>
            <a:ext cx="83582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Международный олимпийский комитет расширил программу «Сочи-2014» шестью новыми видами спорта. В программу зимних Олимпийских игр вошли: женские прыжки на лыжах с трамплина, командные соревнования в фигурном катании и санном спорте, лыжный </a:t>
            </a:r>
            <a:r>
              <a:rPr lang="ru-RU" sz="2800" b="1" dirty="0" err="1" smtClean="0"/>
              <a:t>хафпайп</a:t>
            </a:r>
            <a:r>
              <a:rPr lang="ru-RU" sz="2800" b="1" dirty="0" smtClean="0"/>
              <a:t> (у мужчин и женщин), а также смешанная биатлонная эстафета.</a:t>
            </a:r>
            <a:br>
              <a:rPr lang="ru-RU" sz="2800" b="1" dirty="0" smtClean="0"/>
            </a:br>
            <a:r>
              <a:rPr lang="ru-RU" sz="2800" b="1" dirty="0" smtClean="0"/>
              <a:t>Таким образом, на Олимпийских играх в Сочи будут разыграны комплекты наград в 91 дисциплине. На прошлых Играх в Ванкувере было разыграно 86 комплектов наград в 7 видах спорта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314701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Хаф-пайп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</a:t>
            </a:r>
          </a:p>
        </p:txBody>
      </p:sp>
      <p:pic>
        <p:nvPicPr>
          <p:cNvPr id="83970" name="Picture 2" descr="http://ffr-ski.ru/images/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9525"/>
          </a:xfrm>
          <a:prstGeom prst="rect">
            <a:avLst/>
          </a:prstGeom>
          <a:noFill/>
        </p:spPr>
      </p:pic>
      <p:pic>
        <p:nvPicPr>
          <p:cNvPr id="83972" name="Picture 4" descr="http://ffr-ski.ru/upload/image/All%20image/half-pi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5800765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14488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Лыжный </a:t>
            </a:r>
            <a:r>
              <a:rPr lang="ru-RU" sz="2800" dirty="0" err="1" smtClean="0"/>
              <a:t>хаф-пайп</a:t>
            </a:r>
            <a:r>
              <a:rPr lang="ru-RU" sz="2800" dirty="0" smtClean="0"/>
              <a:t> – это соревнование, в котором участники стартуют поодиночке с края </a:t>
            </a:r>
            <a:r>
              <a:rPr lang="ru-RU" sz="2800" dirty="0" err="1" smtClean="0"/>
              <a:t>хаф-пайпа</a:t>
            </a:r>
            <a:r>
              <a:rPr lang="ru-RU" sz="2800" dirty="0" smtClean="0"/>
              <a:t>. </a:t>
            </a:r>
            <a:r>
              <a:rPr lang="ru-RU" sz="2800" dirty="0" err="1" smtClean="0"/>
              <a:t>Хаф-пайп</a:t>
            </a:r>
            <a:r>
              <a:rPr lang="ru-RU" sz="2800" dirty="0" smtClean="0"/>
              <a:t> представляет собой полукруглый ров или специально построенную рампу (обычно расположенную на склоне) глубиной от 8 до 22 футов (6,7 м).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ffr-ski.ru/upload/image/Pictures%20and%20schemes/half-pipe-scheme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725"/>
            <a:ext cx="9144000" cy="71600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285728"/>
            <a:ext cx="24721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 smtClean="0">
                <a:solidFill>
                  <a:srgbClr val="00B0F0"/>
                </a:solidFill>
              </a:rPr>
              <a:t>пайп</a:t>
            </a:r>
            <a:endParaRPr lang="ru-RU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ski.ru/imgs/news/ski_half_pi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4000500" cy="2667000"/>
          </a:xfrm>
          <a:prstGeom prst="rect">
            <a:avLst/>
          </a:prstGeom>
          <a:noFill/>
        </p:spPr>
      </p:pic>
      <p:pic>
        <p:nvPicPr>
          <p:cNvPr id="86020" name="Picture 4" descr="http://themaninglasses.ru/wp-content/themes/ski-champ/images/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24"/>
            <a:ext cx="9525000" cy="20859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357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Используя скорость, набранную на склоне, лыжники подлетают над краем </a:t>
            </a:r>
            <a:r>
              <a:rPr lang="ru-RU" sz="3600" dirty="0" err="1" smtClean="0"/>
              <a:t>пайпа</a:t>
            </a:r>
            <a:r>
              <a:rPr lang="ru-RU" sz="3600" dirty="0" smtClean="0"/>
              <a:t> и выполняют акробатические трюки в воздухе. Целью соревнований в </a:t>
            </a:r>
            <a:r>
              <a:rPr lang="ru-RU" sz="3600" dirty="0" err="1" smtClean="0"/>
              <a:t>хаф-пайпе</a:t>
            </a:r>
            <a:r>
              <a:rPr lang="ru-RU" sz="3600" dirty="0" smtClean="0"/>
              <a:t> является выполнение сложных трюков идеальной формы.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Олимпиад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Стилизованный лыжник </a:t>
            </a:r>
            <a:r>
              <a:rPr lang="ru-RU" dirty="0" err="1"/>
              <a:t>Шюсс</a:t>
            </a:r>
            <a:r>
              <a:rPr lang="ru-RU" dirty="0"/>
              <a:t> — игрушка, созданная для зимних </a:t>
            </a:r>
            <a:r>
              <a:rPr lang="ru-RU" b="1" u="sng" dirty="0"/>
              <a:t>Олимпийских игр 1968 в Гренобле (Франция). </a:t>
            </a:r>
            <a:r>
              <a:rPr lang="ru-RU" dirty="0"/>
              <a:t>Значки и фигурки с его изображением пользовались такой популярностью, что </a:t>
            </a:r>
            <a:r>
              <a:rPr lang="ru-RU" dirty="0" err="1"/>
              <a:t>Шюсс</a:t>
            </a:r>
            <a:r>
              <a:rPr lang="ru-RU" dirty="0"/>
              <a:t> стал неофициальным талисманом Игр.</a:t>
            </a:r>
          </a:p>
          <a:p>
            <a:endParaRPr lang="ru-RU" dirty="0"/>
          </a:p>
        </p:txBody>
      </p:sp>
      <p:pic>
        <p:nvPicPr>
          <p:cNvPr id="2050" name="Picture 2" descr="C:\Users\123\Desktop\img-olymp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410623"/>
            <a:ext cx="3161517" cy="316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928670"/>
            <a:ext cx="497205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На </a:t>
            </a:r>
            <a:r>
              <a:rPr lang="ru-RU" sz="3200" b="1" u="sng" dirty="0" smtClean="0"/>
              <a:t>Летних Играх 1972 года </a:t>
            </a:r>
            <a:r>
              <a:rPr lang="ru-RU" sz="3200" b="1" u="sng" dirty="0"/>
              <a:t>в Мюнхене (Германия</a:t>
            </a:r>
            <a:r>
              <a:rPr lang="ru-RU" sz="3200" b="1" u="sng" dirty="0" smtClean="0"/>
              <a:t>) </a:t>
            </a:r>
            <a:r>
              <a:rPr lang="ru-RU" sz="3200" dirty="0"/>
              <a:t>талисманом стала такса </a:t>
            </a:r>
            <a:r>
              <a:rPr lang="ru-RU" sz="3200" dirty="0" err="1"/>
              <a:t>Вальди</a:t>
            </a:r>
            <a:r>
              <a:rPr lang="ru-RU" sz="3200" dirty="0"/>
              <a:t>. Именно с нее начинается традиция официальных талисманов Олимпийских игр.</a:t>
            </a:r>
          </a:p>
          <a:p>
            <a:endParaRPr lang="ru-RU" dirty="0"/>
          </a:p>
        </p:txBody>
      </p:sp>
      <p:pic>
        <p:nvPicPr>
          <p:cNvPr id="3074" name="Picture 2" descr="C:\Users\123\Desktop\img-olymp-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43636" y="1285860"/>
            <a:ext cx="2452687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85852" y="121442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u="sng" dirty="0"/>
              <a:t>Зимние Олимпийские игры 1976 в Инсбруке (Австрия) </a:t>
            </a:r>
          </a:p>
          <a:p>
            <a:pPr algn="just">
              <a:buNone/>
            </a:pPr>
            <a:r>
              <a:rPr lang="ru-RU" dirty="0" smtClean="0"/>
              <a:t>Организаторы </a:t>
            </a:r>
            <a:r>
              <a:rPr lang="ru-RU" dirty="0"/>
              <a:t>провозгласили эти соревнования"Играми простоты«. Выбранный талисман — снеговик </a:t>
            </a:r>
            <a:r>
              <a:rPr lang="ru-RU" dirty="0" err="1"/>
              <a:t>Олимпиямандл</a:t>
            </a:r>
            <a:r>
              <a:rPr lang="ru-RU" dirty="0"/>
              <a:t> должен был отражать именно это качество.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123\Desktop\img-olymp-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760" y="157161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00100" y="121442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/>
              <a:t>Зимние Олимпийские игры 1980 в Лейк-Плэсиде (США): </a:t>
            </a:r>
          </a:p>
          <a:p>
            <a:pPr>
              <a:buNone/>
            </a:pPr>
            <a:r>
              <a:rPr lang="ru-RU" dirty="0"/>
              <a:t> Енот </a:t>
            </a:r>
            <a:r>
              <a:rPr lang="ru-RU" dirty="0" err="1"/>
              <a:t>Рони</a:t>
            </a:r>
            <a:r>
              <a:rPr lang="ru-RU" dirty="0"/>
              <a:t> был выбран талисманом, поскольку раскраска мордочки этого традиционного для Америки животного напоминает защитные очки и зимнюю шапку олимпийцев. Впервые талисман был изображен спортсменом одного из зимнего видов спорта.</a:t>
            </a:r>
          </a:p>
          <a:p>
            <a:endParaRPr lang="ru-RU" dirty="0"/>
          </a:p>
        </p:txBody>
      </p:sp>
      <p:pic>
        <p:nvPicPr>
          <p:cNvPr id="5122" name="Picture 2" descr="C:\Users\123\Desktop\img-olymp-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7875" y="2125663"/>
            <a:ext cx="3286125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57224" y="1214422"/>
            <a:ext cx="4757738" cy="50434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Зимние Олимпийские игры 1984 в Сараево (Югославия): </a:t>
            </a:r>
          </a:p>
          <a:p>
            <a:pPr>
              <a:buNone/>
            </a:pPr>
            <a:r>
              <a:rPr lang="ru-RU" dirty="0" smtClean="0"/>
              <a:t> Талисман волчонок </a:t>
            </a:r>
            <a:r>
              <a:rPr lang="ru-RU" dirty="0" err="1" smtClean="0"/>
              <a:t>Вучко</a:t>
            </a:r>
            <a:r>
              <a:rPr lang="ru-RU" dirty="0" smtClean="0"/>
              <a:t> был выбран из шести кандидатов в результате голосования читателей трех популярных югославских газет. Этот символ был воспринят неоднозначно, поскольку волк традиционно имеет устрашающий образ. По замыслу создателей, волчонок символизировал желание человека «подружиться с животными и стать ближе к природе».</a:t>
            </a:r>
            <a:endParaRPr lang="ru-RU" dirty="0"/>
          </a:p>
        </p:txBody>
      </p:sp>
      <p:pic>
        <p:nvPicPr>
          <p:cNvPr id="6146" name="Picture 2" descr="C:\Users\123\Desktop\img-olymp-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5563" y="1743075"/>
            <a:ext cx="2738437" cy="27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857232"/>
            <a:ext cx="5214938" cy="4929187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Зимние Олимпийские игры 1998 в Нагано (Япония):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Сноулетс</a:t>
            </a:r>
            <a:r>
              <a:rPr lang="ru-RU" dirty="0"/>
              <a:t> — совята </a:t>
            </a:r>
            <a:r>
              <a:rPr lang="ru-RU" dirty="0" err="1"/>
              <a:t>Сукки</a:t>
            </a:r>
            <a:r>
              <a:rPr lang="ru-RU" dirty="0"/>
              <a:t>, </a:t>
            </a:r>
            <a:r>
              <a:rPr lang="ru-RU" dirty="0" err="1"/>
              <a:t>Нокки</a:t>
            </a:r>
            <a:r>
              <a:rPr lang="ru-RU" dirty="0"/>
              <a:t>, </a:t>
            </a:r>
            <a:r>
              <a:rPr lang="ru-RU" dirty="0" err="1"/>
              <a:t>Лекки</a:t>
            </a:r>
            <a:r>
              <a:rPr lang="ru-RU" dirty="0"/>
              <a:t>, </a:t>
            </a:r>
            <a:r>
              <a:rPr lang="ru-RU" dirty="0" err="1"/>
              <a:t>Цукки</a:t>
            </a:r>
            <a:r>
              <a:rPr lang="ru-RU" dirty="0"/>
              <a:t>, которые символизируют «мудрость» и четыре времени года.</a:t>
            </a:r>
          </a:p>
          <a:p>
            <a:endParaRPr lang="ru-RU" dirty="0"/>
          </a:p>
        </p:txBody>
      </p:sp>
      <p:pic>
        <p:nvPicPr>
          <p:cNvPr id="10242" name="Picture 2" descr="C:\Users\123\Desktop\img-olymp-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53063" y="1524000"/>
            <a:ext cx="3690937" cy="369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247174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Слово «олимпиада» изначально означало </a:t>
            </a:r>
            <a:r>
              <a:rPr lang="ru-RU" b="1" dirty="0" smtClean="0"/>
              <a:t>не сами</a:t>
            </a:r>
          </a:p>
          <a:p>
            <a:pPr algn="just">
              <a:buNone/>
            </a:pPr>
            <a:r>
              <a:rPr lang="ru-RU" b="1" dirty="0" smtClean="0"/>
              <a:t>игры, а четырехлетний промежуток между ними.  </a:t>
            </a:r>
          </a:p>
          <a:p>
            <a:pPr algn="just">
              <a:buNone/>
            </a:pPr>
            <a:r>
              <a:rPr lang="ru-RU" b="1" dirty="0" smtClean="0"/>
              <a:t>В честь Олимпийских игр по всей Греции </a:t>
            </a:r>
          </a:p>
          <a:p>
            <a:pPr algn="just">
              <a:buNone/>
            </a:pPr>
            <a:r>
              <a:rPr lang="ru-RU" b="1" dirty="0" smtClean="0"/>
              <a:t>провозглашалось перемирие сроком на месяц.</a:t>
            </a:r>
            <a:endParaRPr lang="ru-RU" b="1" dirty="0"/>
          </a:p>
        </p:txBody>
      </p:sp>
      <p:pic>
        <p:nvPicPr>
          <p:cNvPr id="60422" name="Picture 6" descr="http://www.worldsculture.ru/images/stories/olmppankratiasts1_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209" y="3857628"/>
            <a:ext cx="4100791" cy="2793489"/>
          </a:xfrm>
          <a:prstGeom prst="rect">
            <a:avLst/>
          </a:prstGeom>
          <a:noFill/>
        </p:spPr>
      </p:pic>
      <p:pic>
        <p:nvPicPr>
          <p:cNvPr id="60426" name="Picture 10" descr="http://referat.ru/cache/referats/16655/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4734184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7180" y="0"/>
            <a:ext cx="9236898" cy="685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comuedu.ru/imgCmdEditor/e2b935327e5b9e3eb4ce31280c4383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  <p:pic>
        <p:nvPicPr>
          <p:cNvPr id="23554" name="Picture 2" descr="http://talisman.sochi2014.com.images.1c-bitrix-cdn.ru/upload/iblock/0cc/0cc7d3f84a23c7a9d80a2b65f71679a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476850"/>
            <a:ext cx="1104920" cy="1381150"/>
          </a:xfrm>
          <a:prstGeom prst="rect">
            <a:avLst/>
          </a:prstGeom>
          <a:noFill/>
        </p:spPr>
      </p:pic>
      <p:pic>
        <p:nvPicPr>
          <p:cNvPr id="6" name="Picture 2" descr="http://talisman.sochi2014.com.images.1c-bitrix-cdn.ru/upload/iblock/0cc/0cc7d3f84a23c7a9d80a2b65f71679a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5476850"/>
            <a:ext cx="1104920" cy="1381150"/>
          </a:xfrm>
          <a:prstGeom prst="rect">
            <a:avLst/>
          </a:prstGeom>
          <a:noFill/>
        </p:spPr>
      </p:pic>
      <p:pic>
        <p:nvPicPr>
          <p:cNvPr id="7" name="Picture 2" descr="http://talisman.sochi2014.com.images.1c-bitrix-cdn.ru/upload/iblock/0cc/0cc7d3f84a23c7a9d80a2b65f71679a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080" y="5476850"/>
            <a:ext cx="1104920" cy="13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4357688" cy="63579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5397500" y="1500188"/>
            <a:ext cx="3746500" cy="4683125"/>
          </a:xfrm>
          <a:prstGeom prst="rect">
            <a:avLst/>
          </a:prstGeom>
          <a:noFill/>
        </p:spPr>
      </p:pic>
      <p:pic>
        <p:nvPicPr>
          <p:cNvPr id="21506" name="Picture 2" descr="http://talisman.sochi2014.com.images.1c-bitrix-cdn.ru/upload/iblock/9e4/9e419927ea2c3e36976e50d4609c8f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5143488"/>
            <a:ext cx="1371610" cy="1714512"/>
          </a:xfrm>
          <a:prstGeom prst="rect">
            <a:avLst/>
          </a:prstGeom>
          <a:noFill/>
        </p:spPr>
      </p:pic>
      <p:pic>
        <p:nvPicPr>
          <p:cNvPr id="6" name="Picture 2" descr="http://talisman.sochi2014.com.images.1c-bitrix-cdn.ru/upload/iblock/9e4/9e419927ea2c3e36976e50d4609c8f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143488"/>
            <a:ext cx="1371610" cy="1714512"/>
          </a:xfrm>
          <a:prstGeom prst="rect">
            <a:avLst/>
          </a:prstGeom>
          <a:noFill/>
        </p:spPr>
      </p:pic>
      <p:pic>
        <p:nvPicPr>
          <p:cNvPr id="7" name="Picture 2" descr="http://talisman.sochi2014.com.images.1c-bitrix-cdn.ru/upload/iblock/9e4/9e419927ea2c3e36976e50d4609c8f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143488"/>
            <a:ext cx="1371610" cy="1714512"/>
          </a:xfrm>
          <a:prstGeom prst="rect">
            <a:avLst/>
          </a:prstGeom>
          <a:noFill/>
        </p:spPr>
      </p:pic>
      <p:pic>
        <p:nvPicPr>
          <p:cNvPr id="8" name="Picture 2" descr="http://talisman.sochi2014.com.images.1c-bitrix-cdn.ru/upload/iblock/9e4/9e419927ea2c3e36976e50d4609c8f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-285776"/>
            <a:ext cx="1371610" cy="1714512"/>
          </a:xfrm>
          <a:prstGeom prst="rect">
            <a:avLst/>
          </a:prstGeom>
          <a:noFill/>
        </p:spPr>
      </p:pic>
      <p:pic>
        <p:nvPicPr>
          <p:cNvPr id="9" name="Picture 2" descr="http://talisman.sochi2014.com.images.1c-bitrix-cdn.ru/upload/iblock/9e4/9e419927ea2c3e36976e50d4609c8f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-285776"/>
            <a:ext cx="137161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4038600" cy="58404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5429250" y="1123950"/>
            <a:ext cx="3714750" cy="4643438"/>
          </a:xfrm>
          <a:prstGeom prst="rect">
            <a:avLst/>
          </a:prstGeom>
          <a:noFill/>
        </p:spPr>
      </p:pic>
      <p:pic>
        <p:nvPicPr>
          <p:cNvPr id="19458" name="Picture 2" descr="http://talisman.sochi2014.com.images.1c-bitrix-cdn.ru/upload/iblock/1ce/1cef6baf64ab5fd31191aca89415c9b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4643446"/>
            <a:ext cx="1905000" cy="2381250"/>
          </a:xfrm>
          <a:prstGeom prst="rect">
            <a:avLst/>
          </a:prstGeom>
          <a:noFill/>
        </p:spPr>
      </p:pic>
      <p:pic>
        <p:nvPicPr>
          <p:cNvPr id="6" name="Picture 2" descr="http://talisman.sochi2014.com.images.1c-bitrix-cdn.ru/upload/iblock/1ce/1cef6baf64ab5fd31191aca89415c9b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-714404"/>
            <a:ext cx="1905000" cy="2381250"/>
          </a:xfrm>
          <a:prstGeom prst="rect">
            <a:avLst/>
          </a:prstGeom>
          <a:noFill/>
        </p:spPr>
      </p:pic>
      <p:pic>
        <p:nvPicPr>
          <p:cNvPr id="7" name="Picture 2" descr="http://talisman.sochi2014.com.images.1c-bitrix-cdn.ru/upload/iblock/1ce/1cef6baf64ab5fd31191aca89415c9b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-785842"/>
            <a:ext cx="1905000" cy="2381250"/>
          </a:xfrm>
          <a:prstGeom prst="rect">
            <a:avLst/>
          </a:prstGeom>
          <a:noFill/>
        </p:spPr>
      </p:pic>
      <p:pic>
        <p:nvPicPr>
          <p:cNvPr id="8" name="Picture 2" descr="http://talisman.sochi2014.com.images.1c-bitrix-cdn.ru/upload/iblock/1ce/1cef6baf64ab5fd31191aca89415c9b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714884"/>
            <a:ext cx="1905000" cy="2381250"/>
          </a:xfrm>
          <a:prstGeom prst="rect">
            <a:avLst/>
          </a:prstGeom>
          <a:noFill/>
        </p:spPr>
      </p:pic>
      <p:pic>
        <p:nvPicPr>
          <p:cNvPr id="9" name="Picture 2" descr="http://talisman.sochi2014.com.images.1c-bitrix-cdn.ru/upload/iblock/1ce/1cef6baf64ab5fd31191aca89415c9b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714884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murana.ru/_pics/566/symbol-olympics-201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08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В качестве символов </a:t>
            </a:r>
            <a:r>
              <a:rPr lang="ru-RU" sz="3200" dirty="0" err="1" smtClean="0"/>
              <a:t>паралимпийских</a:t>
            </a:r>
            <a:r>
              <a:rPr lang="ru-RU" sz="3200" dirty="0" smtClean="0"/>
              <a:t> Олимпийских игр были выбраны Лучик и Снежинка. Решение принимали сами </a:t>
            </a:r>
            <a:r>
              <a:rPr lang="ru-RU" sz="3200" dirty="0" err="1" smtClean="0"/>
              <a:t>паралимпийские</a:t>
            </a:r>
            <a:r>
              <a:rPr lang="ru-RU" sz="3200" dirty="0" smtClean="0"/>
              <a:t> спортсмены и чемпионы, не доверив столь ответственное дело общественному мнению.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Сочи 2014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Олимпийские и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</a:rPr>
              <a:t>Паралимпийские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зимние Игры 2014 года в Сочи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sz="2800" b="1" dirty="0" smtClean="0"/>
              <a:t>XXII Олимпийские зимние игры пройдут в Сочи с 7 по 23 февраля 2014 года. Вслед за ними – с 7 по 16 марта – состоятся XI </a:t>
            </a:r>
            <a:r>
              <a:rPr lang="ru-RU" sz="2800" b="1" dirty="0" err="1" smtClean="0"/>
              <a:t>Паралимпийские</a:t>
            </a:r>
            <a:r>
              <a:rPr lang="ru-RU" sz="2800" b="1" dirty="0" smtClean="0"/>
              <a:t> зимние игры.</a:t>
            </a:r>
          </a:p>
          <a:p>
            <a:r>
              <a:rPr lang="ru-RU" sz="2800" b="1" dirty="0" smtClean="0"/>
              <a:t>Игры в Сочи пройдут в уникальной климатической зоне: здесь теплое море соседствует со снежными вершинами, склоны которых давно стали популярным местом отдыха для любителей зимних видов спорта.</a:t>
            </a:r>
          </a:p>
          <a:p>
            <a:r>
              <a:rPr lang="ru-RU" sz="2800" b="1" dirty="0" smtClean="0"/>
              <a:t>Зимние Игры в Сочи войдут в историю как самые инновационные. При их подготовке многое делается впервые и впоследствии станет частью колоссального наследия Игр.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olympic.ru/upload/documents/olympic-games/sochi-2014/sochi_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86550" cy="3886201"/>
          </a:xfrm>
          <a:prstGeom prst="rect">
            <a:avLst/>
          </a:prstGeom>
          <a:noFill/>
        </p:spPr>
      </p:pic>
      <p:pic>
        <p:nvPicPr>
          <p:cNvPr id="79876" name="Picture 4" descr="http://olympic.ru/upload/documents/olympic-games/sochi-2014/0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905124"/>
            <a:ext cx="6696075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graphic.ru/images/drawing/45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6674"/>
            <a:ext cx="4786314" cy="2981326"/>
          </a:xfrm>
          <a:prstGeom prst="rect">
            <a:avLst/>
          </a:prstGeom>
          <a:noFill/>
        </p:spPr>
      </p:pic>
      <p:pic>
        <p:nvPicPr>
          <p:cNvPr id="1028" name="Picture 4" descr="http://img-fotki.yandex.ru/get/6608/27981211.137/0_a9127_96c6175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4586"/>
            <a:ext cx="3500430" cy="33534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496"/>
            <a:ext cx="5286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ОЛИМПИЙСКАЯ</a:t>
            </a:r>
            <a:r>
              <a:rPr lang="ru-RU" dirty="0" smtClean="0"/>
              <a:t> </a:t>
            </a:r>
            <a:r>
              <a:rPr lang="ru-RU" b="1" dirty="0" smtClean="0"/>
              <a:t>ЭМБЛЕМА</a:t>
            </a:r>
            <a:r>
              <a:rPr lang="ru-RU" dirty="0" smtClean="0"/>
              <a:t>, пять переплетенных колец </a:t>
            </a:r>
            <a:r>
              <a:rPr lang="ru-RU" dirty="0" err="1" smtClean="0"/>
              <a:t>голубого</a:t>
            </a:r>
            <a:r>
              <a:rPr lang="ru-RU" dirty="0" smtClean="0"/>
              <a:t>, черного, красного (верхний ряд), желтого и зеленого (нижний) цветов - символ пяти объединенных в </a:t>
            </a:r>
            <a:r>
              <a:rPr lang="ru-RU" b="1" dirty="0" smtClean="0"/>
              <a:t>олимпийское</a:t>
            </a:r>
            <a:r>
              <a:rPr lang="ru-RU" dirty="0" smtClean="0"/>
              <a:t> движение континентов. </a:t>
            </a:r>
            <a:endParaRPr lang="ru-RU" dirty="0"/>
          </a:p>
        </p:txBody>
      </p:sp>
      <p:pic>
        <p:nvPicPr>
          <p:cNvPr id="1030" name="Picture 6" descr="http://zateevo.ru/userfiles/image/Okazivaetsya/170408/mishk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90" y="0"/>
            <a:ext cx="3452810" cy="3452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5721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Олимпийская символика</a:t>
            </a:r>
            <a:r>
              <a:rPr lang="ru-RU" sz="4400" dirty="0" smtClean="0"/>
              <a:t> — атрибуты Олимпийских игр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513" y="714375"/>
            <a:ext cx="8726487" cy="507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2928934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muedu.ru/imgCmdEditor/e2b935327e5b9e3eb4ce31280c4383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5122" y="0"/>
            <a:ext cx="105507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50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4D1DA3"/>
                </a:solidFill>
              </a:rPr>
              <a:t>Тема: талисманы Сочи 2014</a:t>
            </a:r>
            <a:endParaRPr lang="ru-RU" sz="5400" dirty="0">
              <a:solidFill>
                <a:srgbClr val="4D1D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Предлагаю закончить нашу беседу конкурсом рисунков!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23\Desktop\sochi1_1280x8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5918" y="3253572"/>
            <a:ext cx="5767084" cy="3604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5114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мая 2011 года Оргкомитет «Сочи 2014» преодолеет символичный рубеж – 1000 дней до церемонии открытия Олимпийских Игр в Сочи. В этот день по всей России на базе 26 волонтерских центров «Сочи 2014»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прошли акции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праздничные мероприятия, получившие название марафон «1000 добрых дел».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123\Desktop\sochi4_p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2857520" cy="1785950"/>
          </a:xfrm>
          <a:prstGeom prst="rect">
            <a:avLst/>
          </a:prstGeom>
          <a:noFill/>
        </p:spPr>
      </p:pic>
      <p:pic>
        <p:nvPicPr>
          <p:cNvPr id="1030" name="Picture 6" descr="C:\Users\123\Desktop\sochi5_p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0" y="2500306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23\Desktop\sochi1_1280x8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9001155" cy="21743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9475"/>
            <a:ext cx="8229600" cy="47085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«1000 дней до Игр» – это традиционное событие, которое отмечается всеми Оргкомитетами мира и символизирует переход процесса подготовки к Олимпийским играм в финальную </a:t>
            </a:r>
            <a:r>
              <a:rPr lang="ru-RU" sz="3600" b="1" dirty="0" smtClean="0"/>
              <a:t>стадию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r>
              <a:rPr lang="ru-RU" b="1" dirty="0" smtClean="0"/>
              <a:t>В Краснодаре, Москве и Уфе волонтерские центры, созданные на базе медицинских институтов, примут участие в серии акций социальной направленности «1000 улыбок». В их числе – бесплатная диагностика для пожилых людей, акции по сдаче крови. Волонтеры также проведут семейный детский праздник «1000 детских рисунков на асфальте». </a:t>
            </a:r>
            <a:endParaRPr lang="ru-RU" b="1" dirty="0"/>
          </a:p>
        </p:txBody>
      </p:sp>
      <p:pic>
        <p:nvPicPr>
          <p:cNvPr id="52226" name="Picture 2" descr="http://www.mirgif.com/pozitiv/ljudi-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83318" cy="1657320"/>
          </a:xfrm>
          <a:prstGeom prst="ellipse">
            <a:avLst/>
          </a:prstGeom>
          <a:noFill/>
        </p:spPr>
      </p:pic>
      <p:pic>
        <p:nvPicPr>
          <p:cNvPr id="52228" name="Picture 4" descr="http://www.mirgif.com/pozitiv/predmet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0768"/>
            <a:ext cx="788671" cy="857232"/>
          </a:xfrm>
          <a:prstGeom prst="ellipse">
            <a:avLst/>
          </a:prstGeom>
          <a:noFill/>
        </p:spPr>
      </p:pic>
      <p:pic>
        <p:nvPicPr>
          <p:cNvPr id="7" name="Picture 2" descr="http://www.mirgif.com/pozitiv/ljudi-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883318" cy="1657320"/>
          </a:xfrm>
          <a:prstGeom prst="ellipse">
            <a:avLst/>
          </a:prstGeom>
          <a:noFill/>
        </p:spPr>
      </p:pic>
      <p:pic>
        <p:nvPicPr>
          <p:cNvPr id="8" name="Picture 2" descr="http://www.mirgif.com/pozitiv/ljudi-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1883318" cy="1657320"/>
          </a:xfrm>
          <a:prstGeom prst="ellipse">
            <a:avLst/>
          </a:prstGeom>
          <a:noFill/>
        </p:spPr>
      </p:pic>
      <p:pic>
        <p:nvPicPr>
          <p:cNvPr id="9" name="Picture 2" descr="http://www.mirgif.com/pozitiv/ljudi-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1883318" cy="1657320"/>
          </a:xfrm>
          <a:prstGeom prst="ellipse">
            <a:avLst/>
          </a:prstGeom>
          <a:noFill/>
        </p:spPr>
      </p:pic>
      <p:pic>
        <p:nvPicPr>
          <p:cNvPr id="10" name="Picture 2" descr="http://www.mirgif.com/pozitiv/ljudi-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1883318" cy="1657320"/>
          </a:xfrm>
          <a:prstGeom prst="ellipse">
            <a:avLst/>
          </a:prstGeom>
          <a:noFill/>
        </p:spPr>
      </p:pic>
      <p:pic>
        <p:nvPicPr>
          <p:cNvPr id="11" name="Picture 2" descr="http://www.mirgif.com/pozitiv/ljudi-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883318" cy="1657320"/>
          </a:xfrm>
          <a:prstGeom prst="ellipse">
            <a:avLst/>
          </a:prstGeom>
          <a:noFill/>
        </p:spPr>
      </p:pic>
      <p:pic>
        <p:nvPicPr>
          <p:cNvPr id="12" name="Picture 4" descr="http://www.mirgif.com/pozitiv/predmet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44" y="5926221"/>
            <a:ext cx="857256" cy="931779"/>
          </a:xfrm>
          <a:prstGeom prst="ellipse">
            <a:avLst/>
          </a:prstGeom>
          <a:noFill/>
        </p:spPr>
      </p:pic>
      <p:pic>
        <p:nvPicPr>
          <p:cNvPr id="13" name="Picture 4" descr="http://www.mirgif.com/pozitiv/predmet-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5" y="6081516"/>
            <a:ext cx="714380" cy="776483"/>
          </a:xfrm>
          <a:prstGeom prst="ellipse">
            <a:avLst/>
          </a:prstGeom>
          <a:noFill/>
        </p:spPr>
      </p:pic>
      <p:pic>
        <p:nvPicPr>
          <p:cNvPr id="14" name="Picture 4" descr="http://www.mirgif.com/pozitiv/predmet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965045"/>
            <a:ext cx="821537" cy="892955"/>
          </a:xfrm>
          <a:prstGeom prst="ellipse">
            <a:avLst/>
          </a:prstGeom>
          <a:noFill/>
        </p:spPr>
      </p:pic>
      <p:pic>
        <p:nvPicPr>
          <p:cNvPr id="15" name="Picture 4" descr="http://www.mirgif.com/pozitiv/predmet-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965069"/>
            <a:ext cx="821515" cy="89293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Олимпиаде 1924 года в Париже во время первого матча по футболу между Уругваем и Югославией организаторы по ошибке повесили флаг Уругвая «вверх ногами», а вместо гимна музыканты исполнили танцевальную мелодию. Но это не помешало Уругваю победить, а потом стать и олимпийским </a:t>
            </a:r>
            <a:r>
              <a:rPr lang="ru-RU" dirty="0" err="1" smtClean="0"/>
              <a:t>чемпионом.С</a:t>
            </a:r>
            <a:r>
              <a:rPr lang="ru-RU" dirty="0" smtClean="0"/>
              <a:t> 1924 г. зимние Игры проводят отдельно от Летних, причем до 1992 г. – в тот же год, что и Летние.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Биатлон</a:t>
            </a:r>
          </a:p>
          <a:p>
            <a:r>
              <a:rPr lang="ru-RU" b="1" dirty="0" smtClean="0"/>
              <a:t>Бобслей: бобслей, скелетон</a:t>
            </a:r>
          </a:p>
          <a:p>
            <a:r>
              <a:rPr lang="ru-RU" b="1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b="1" dirty="0" smtClean="0"/>
              <a:t>Кёрлинг</a:t>
            </a:r>
          </a:p>
          <a:p>
            <a:r>
              <a:rPr lang="ru-RU" b="1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b="1" dirty="0" smtClean="0"/>
              <a:t>Санный спорт</a:t>
            </a:r>
          </a:p>
          <a:p>
            <a:r>
              <a:rPr lang="ru-RU" b="1" dirty="0" smtClean="0"/>
              <a:t>Хоккей с шайбой</a:t>
            </a:r>
          </a:p>
          <a:p>
            <a:r>
              <a:rPr lang="ru-RU" b="1" dirty="0" smtClean="0"/>
              <a:t>Прыжки на лыжах с трамплина среди женщин</a:t>
            </a:r>
          </a:p>
          <a:p>
            <a:r>
              <a:rPr lang="ru-RU" b="1" dirty="0" smtClean="0"/>
              <a:t>Скелетон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1025</Words>
  <Application>Microsoft Office PowerPoint</Application>
  <PresentationFormat>Экран (4:3)</PresentationFormat>
  <Paragraphs>88</Paragraphs>
  <Slides>36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ОЛИМПИАДА 2014  г. СОЧИ</vt:lpstr>
      <vt:lpstr>Из истории</vt:lpstr>
      <vt:lpstr>Слайд 3</vt:lpstr>
      <vt:lpstr>Олимпийская клятва</vt:lpstr>
      <vt:lpstr>14 мая 2011 года Оргкомитет «Сочи 2014» преодолеет символичный рубеж – 1000 дней до церемонии открытия Олимпийских Игр в Сочи. В этот день по всей России на базе 26 волонтерских центров «Сочи 2014» прошли акции и праздничные мероприятия, получившие название марафон «1000 добрых дел».</vt:lpstr>
      <vt:lpstr>Слайд 6</vt:lpstr>
      <vt:lpstr>Слайд 7</vt:lpstr>
      <vt:lpstr>Из истории</vt:lpstr>
      <vt:lpstr>Виды спорта на Олимпиаде в Сочи</vt:lpstr>
      <vt:lpstr>Слайд 10</vt:lpstr>
      <vt:lpstr>Слайд 11</vt:lpstr>
      <vt:lpstr>Слайд 12</vt:lpstr>
      <vt:lpstr>Слайд 13</vt:lpstr>
      <vt:lpstr>Талисманы Олимпиад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Талисманы Сочи-2014</vt:lpstr>
      <vt:lpstr>Слайд 23</vt:lpstr>
      <vt:lpstr>Слайд 24</vt:lpstr>
      <vt:lpstr>Слайд 25</vt:lpstr>
      <vt:lpstr>Слайд 26</vt:lpstr>
      <vt:lpstr>Слайд 27</vt:lpstr>
      <vt:lpstr>Олимпийский стадион 2014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41</cp:revision>
  <dcterms:created xsi:type="dcterms:W3CDTF">2011-05-13T16:27:00Z</dcterms:created>
  <dcterms:modified xsi:type="dcterms:W3CDTF">2014-04-27T15:17:47Z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