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66228-5D1F-4205-AAA7-7D341DE37F0F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30C43-F1D5-4BCB-BB22-98A2DE2033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86;&#1075;&#1086;&#1076;&#1085;&#1080;&#1077;%20&#1087;&#1077;&#1089;&#1085;&#1080;%20-%20&#1057;&#1085;&#1077;&#1075;&#1086;&#1084;%20&#1073;&#1077;&#1083;&#1099;&#1084;.mp3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86;&#1075;&#1086;&#1076;&#1085;&#1080;&#1077;%20&#1087;&#1077;&#1089;&#1085;&#1080;%20-%20&#1050;&#1086;&#1075;&#1076;&#1072;%20&#1087;&#1088;&#1080;&#1093;&#1086;&#1076;&#1080;&#1090;%20&#1053;&#1086;&#1074;&#1099;&#1081;%20&#1075;&#1086;&#1076;.mp3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86;&#1075;&#1086;&#1076;&#1085;&#1080;&#1077;%20&#1087;&#1077;&#1089;&#1085;&#1080;%20-%20Jingle%20Bells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86;&#1075;&#1086;&#1076;&#1085;&#1103;&#1103;%20-%20&#1055;&#1077;&#1089;&#1085;&#1103;%20&#1089;&#1085;&#1077;&#1075;&#1091;&#1088;&#1086;&#1095;&#1082;&#1080;%20(from%20MyTrackList.Com!).mp3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ibalych.ru/wp-content/uploads/2011/12/1_00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785794"/>
            <a:ext cx="67151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B050"/>
                </a:solidFill>
              </a:rPr>
              <a:t>Н</a:t>
            </a:r>
            <a:r>
              <a:rPr lang="ru-RU" sz="9600" b="1" dirty="0" smtClean="0">
                <a:solidFill>
                  <a:srgbClr val="FFFF00"/>
                </a:solidFill>
              </a:rPr>
              <a:t>о</a:t>
            </a:r>
            <a:r>
              <a:rPr lang="ru-RU" sz="9600" b="1" dirty="0" smtClean="0">
                <a:solidFill>
                  <a:srgbClr val="00B050"/>
                </a:solidFill>
              </a:rPr>
              <a:t>в</a:t>
            </a:r>
            <a:r>
              <a:rPr lang="ru-RU" sz="9600" b="1" dirty="0" smtClean="0">
                <a:solidFill>
                  <a:srgbClr val="FFFF00"/>
                </a:solidFill>
              </a:rPr>
              <a:t>ы</a:t>
            </a:r>
            <a:r>
              <a:rPr lang="ru-RU" sz="9600" b="1" dirty="0" smtClean="0">
                <a:solidFill>
                  <a:srgbClr val="00B050"/>
                </a:solidFill>
              </a:rPr>
              <a:t>й г</a:t>
            </a:r>
            <a:r>
              <a:rPr lang="ru-RU" sz="9600" b="1" dirty="0" smtClean="0">
                <a:solidFill>
                  <a:srgbClr val="FFFF00"/>
                </a:solidFill>
              </a:rPr>
              <a:t>о</a:t>
            </a:r>
            <a:r>
              <a:rPr lang="ru-RU" sz="9600" b="1" dirty="0" smtClean="0">
                <a:solidFill>
                  <a:srgbClr val="00B050"/>
                </a:solidFill>
              </a:rPr>
              <a:t>д: </a:t>
            </a:r>
            <a:r>
              <a:rPr lang="ru-RU" sz="4400" b="1" dirty="0" smtClean="0">
                <a:solidFill>
                  <a:srgbClr val="FFFF00"/>
                </a:solidFill>
              </a:rPr>
              <a:t>некоторые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</a:rPr>
              <a:t>интересные факты </a:t>
            </a:r>
            <a:r>
              <a:rPr lang="ru-RU" sz="6000" b="1" dirty="0" smtClean="0">
                <a:solidFill>
                  <a:srgbClr val="00B0F0"/>
                </a:solidFill>
              </a:rPr>
              <a:t>о традициях </a:t>
            </a:r>
            <a:r>
              <a:rPr lang="ru-RU" sz="6600" b="1" dirty="0" smtClean="0">
                <a:solidFill>
                  <a:srgbClr val="7030A0"/>
                </a:solidFill>
              </a:rPr>
              <a:t>разных стран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1001fact.ru/wp-content/uploads/2012/12/%D0%BF%D0%B5%D1%80%D1%83_%D1%80%D0%B8%D1%82%D1%83%D0%B0%D0%BB-%D0%BD%D0%B0-%D1%83%D0%B4%D0%B0%D1%87%D1%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6000" cy="4343400"/>
          </a:xfrm>
          <a:prstGeom prst="rect">
            <a:avLst/>
          </a:prstGeom>
          <a:noFill/>
        </p:spPr>
      </p:pic>
      <p:pic>
        <p:nvPicPr>
          <p:cNvPr id="19460" name="Picture 4" descr="http://1001fact.ru/wp-content/uploads/2012/12/%D0%BD%D0%BE%D0%B2%D1%8B%D0%B9-%D0%B3%D0%BE%D0%B4-%D0%AE%D0%90%D0%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6096000" cy="46196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5074" y="285728"/>
            <a:ext cx="29289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жаркой-прежаркой Африке, где живут крокодилы и совсем нет хвойных деревьев, в роли новогодней елки выступает пальма.</a:t>
            </a:r>
          </a:p>
          <a:p>
            <a:r>
              <a:rPr lang="ru-RU" sz="2800" dirty="0" smtClean="0"/>
              <a:t>Новый год в Перу: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ibalych.ru/wp-content/uploads/2011/12/1_002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42148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Руси Новый год отмечали 1 марта – в X — XV веках, 1 сентября –с 1348 года после Собора в Москве, а с 1699 года по указу Петра I перенесли на 1января. В результате, к настоящему времени Новый год стал плотной смесью традиций древнеславянских, христианских, западноевропейских и восточных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ibalych.ru/wp-content/uploads/2011/12/1_00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00694" y="142852"/>
            <a:ext cx="36433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Одной из самых популярных традиционных пряностей для рождественской выпечки является имбирь.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 Считается, что если в последний час старого года написать свое самое заветное желание на бумажке, а потом с началом боя часов поджечь эту бумажку, то можно определить сбудется ли желание. Если записка догорит, пока часы бьют – то обязательно все осуществится.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 Незабываемую «Иронию судьбы, или с легким паром» на телевидении показывают уже более 35 лет в последний день.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ibalych.ru/wp-content/uploads/2011/12/1_0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15171" cy="44291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5496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южных странах, где нет ни мороза, ни снега, приходится использовать других персонажей, например в Камбодже действует Дед Жар.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 Вьетнаме к Новому году в прудик у дома выпускают карпа, на спине которого по поверьям катается домовой. Целый год карп живет в пруду, а домовой присматривает за семьей.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0"/>
            <a:ext cx="24288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 новогодний стол в Скандинавии ставят рисовую кашу с одним миндальным орешком. Кто его найдет, тому и будет весь год счастье.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500306"/>
            <a:ext cx="2500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Австралии Санта Клауса приходится в новогоднюю жару одевать парадные плавки и седлать водный мотоцикл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ibalych.ru/wp-content/uploads/2011/12/1_0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7" cy="6715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4285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Снеговика начали лепить в XIX веке с непременными атрибутами – ведром на голове, метлой и носом-морковкой.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Есть поверье, что предновогодний сон (с 30 на 31 декабря) предсказывает будущий год.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В Китае Дракон особенно любим – он символизирует благополучие. Потому там принято делать его олицетворение – бумажных змеев. Кроме того на улицах зажигается множество ярких фонариков.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В Эквадоре принято перед новым годом описывать на бумажке все неприятности, а потом сжигать их вместе с соломенным чучелом.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70 &amp;Icy;&amp;ncy;&amp;tcy;&amp;iecy;&amp;rcy;&amp;iecy;&amp;scy;&amp;ncy;&amp;ycy;&amp;khcy; &amp;fcy;&amp;acy;&amp;kcy;&amp;tcy;&amp;ocy;&amp;vcy; &amp;pcy;&amp;rcy;&amp;ocy; &amp;Ncy;&amp;ocy;&amp;vcy;&amp;ycy;&amp;jcy; &amp;gcy;&amp;o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667500" cy="48387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5143512"/>
            <a:ext cx="5572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Родиной Деда Мороза считается Великий Устюг, а Снегурочки – село </a:t>
            </a:r>
            <a:r>
              <a:rPr lang="ru-RU" dirty="0" err="1" smtClean="0">
                <a:solidFill>
                  <a:srgbClr val="92D050"/>
                </a:solidFill>
              </a:rPr>
              <a:t>Щелыково</a:t>
            </a:r>
            <a:r>
              <a:rPr lang="ru-RU" dirty="0" smtClean="0">
                <a:solidFill>
                  <a:srgbClr val="92D050"/>
                </a:solidFill>
              </a:rPr>
              <a:t>, неподалеку от Костромы, где находится усадьба А.Н.Островского. именно он написал по мотивам </a:t>
            </a:r>
            <a:r>
              <a:rPr lang="ru-RU" dirty="0" smtClean="0">
                <a:solidFill>
                  <a:srgbClr val="00B050"/>
                </a:solidFill>
              </a:rPr>
              <a:t>русских народных сказок «Снегурочку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Под Новый год на Тибете пекут пирожки и раздают их прохожим. Богатство в новом году напрямую зависит от количества розданных пирожков.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B050"/>
                </a:solidFill>
              </a:rPr>
              <a:t>Источник популярности фейерверков в древней вере в силу шума и огня в борьбе со злыми духами.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В Рио-де-Жанейро (Бразилия) установлена 76-метровая искусственная елка, самая большая в мире.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650" name="Picture 2" descr="http://ribalych.ru/wp-content/uploads/2011/12/1_00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ardsgif.ru/_ph/5/2/3745436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6643702" cy="6357982"/>
          </a:xfrm>
          <a:prstGeom prst="rect">
            <a:avLst/>
          </a:prstGeom>
          <a:noFill/>
        </p:spPr>
      </p:pic>
      <p:pic>
        <p:nvPicPr>
          <p:cNvPr id="6" name="Новогодние песни - Снегом белы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50029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3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rdsgif.ru/_ph/5/2/3745436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6643702" cy="6357982"/>
          </a:xfrm>
          <a:prstGeom prst="rect">
            <a:avLst/>
          </a:prstGeom>
          <a:noFill/>
        </p:spPr>
      </p:pic>
      <p:pic>
        <p:nvPicPr>
          <p:cNvPr id="3" name="Новогодние песни - Когда приходит Новый г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310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5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rdsgif.ru/_ph/5/2/3745436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6643702" cy="6357982"/>
          </a:xfrm>
          <a:prstGeom prst="rect">
            <a:avLst/>
          </a:prstGeom>
          <a:noFill/>
        </p:spPr>
      </p:pic>
      <p:pic>
        <p:nvPicPr>
          <p:cNvPr id="3" name="Новогодние песни - Jingle 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14546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001fact.ru/wp-content/uploads/2012/12/%D0%B0%D0%BC%D0%B5%D1%80%D0%B8%D0%BA%D0%B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9"/>
            <a:ext cx="6238875" cy="5500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858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У каждой нации есть свои новогодние и рождественские традиции.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rdsgif.ru/_ph/5/2/3745436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52"/>
            <a:ext cx="6643702" cy="6357982"/>
          </a:xfrm>
          <a:prstGeom prst="rect">
            <a:avLst/>
          </a:prstGeom>
          <a:noFill/>
        </p:spPr>
      </p:pic>
      <p:pic>
        <p:nvPicPr>
          <p:cNvPr id="5" name="Новогодняя - Песня снегурочки (from MyTrackList.Com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42886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6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/>
              <a:t>Некоторые из них довольно странные и необычные, но, тем не менее, весьма забавные и интересные.</a:t>
            </a:r>
          </a:p>
          <a:p>
            <a:r>
              <a:rPr lang="ru-RU" sz="4000" dirty="0" smtClean="0"/>
              <a:t>Новый год в России празднуется с широким размахом и со всей душой.</a:t>
            </a:r>
            <a:endParaRPr lang="ru-RU" sz="4000" dirty="0"/>
          </a:p>
        </p:txBody>
      </p:sp>
      <p:pic>
        <p:nvPicPr>
          <p:cNvPr id="4098" name="Picture 2" descr="http://1001fact.ru/wp-content/uploads/2012/12/d728f0be816788bea01aa27e39709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3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5718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Вьетнамцы встречают начало нового года в полной темноте: они разводят костры и делают на них вкуснейшие рисовые лакомства.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429000"/>
            <a:ext cx="33575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Празднование Нового года в Тибете: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1001fact.ru/wp-content/uploads/2012/12/%D1%82%D0%B8%D0%B1%D0%B5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0"/>
            <a:ext cx="5643569" cy="735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Индии под Новый год жители страны проводят ритуал: катание возле храма бога Шивы: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1001fact.ru/wp-content/uploads/2012/12/%D0%B8%D0%BD%D0%B4%D0%B8%D1%8F_%D0%BA%D0%B0%D1%82%D0%B0%D0%BD%D0%B8%D0%B5-%D0%B2%D0%BE%D0%B7%D0%BB%D0%B5-%D1%85%D1%80%D0%B0%D0%BC%D0%B0-%D0%B1%D0%BE%D0%B3%D0%B0-%D0%A8%D0%B8%D0%B2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16770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571480"/>
            <a:ext cx="4500594" cy="11540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У тайцев есть традиция при встрече обливать друг друга водой – это у них пожелание счастья такое.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Новый год в Бангкоке: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http://1001fact.ru/wp-content/uploads/2012/12/%D1%80%D0%B8%D1%82%D1%83%D0%B0%D0%BB-%D0%BE%D0%B1%D0%BB%D0%B8%D0%B2%D0%B0%D0%BD%D0%B8%D1%8F-%D0%B0%D1%80%D0%BE%D0%BC%D0%B0%D1%82%D0%BD%D0%BE%D0%B9-%D0%B2%D0%BE%D0%B4%D0%BE%D0%B9_%D0%91%D0%B0%D0%BD%D0%B3%D0%BA%D0%BE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44961"/>
            <a:ext cx="8572560" cy="464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Италии незадолго до нового года принято избавляться от старых вещей и покупать новые взамен старых. А еще у итальянцев есть обычай на Рождество сжигать особое полено, которое должно тлеть до наступления нового года.</a:t>
            </a:r>
            <a:endParaRPr lang="ru-RU" sz="2400" dirty="0"/>
          </a:p>
        </p:txBody>
      </p:sp>
      <p:pic>
        <p:nvPicPr>
          <p:cNvPr id="22530" name="Picture 2" descr="http://1001fact.ru/wp-content/uploads/2012/12/new-year-2011-germ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92961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китайцев также есть весьма интересная новогодняя традиция – у них принято освещать дорогу в новый год: китайцы собираются в процессии и идут по улицам с зажженными фонариками. Захватывающее дух зрелище!</a:t>
            </a:r>
            <a:endParaRPr lang="ru-RU" sz="2400" dirty="0"/>
          </a:p>
        </p:txBody>
      </p:sp>
      <p:pic>
        <p:nvPicPr>
          <p:cNvPr id="21506" name="Picture 2" descr="http://1001fact.ru/wp-content/uploads/2012/12/%D0%BA%D0%B8%D1%82%D0%B0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929618" cy="498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Кубинский народ решил соригинальничать: часы у них бьют не положенных двенадцать раз, а одиннадцать. А еще у них есть довольно оригинальный новогодний обычай выливать воду прямо из окон – точно такой же кристально чистой, как вода, должна быть жизнь в новом году.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Испанцы свято чтят древнюю традицию съедать под бой курантов двенадцать виноградин. Если испанская семья позвала вас в гости, не забудьте прихватить с собой бутылку шампанского и немного нуги.</a:t>
            </a:r>
          </a:p>
          <a:p>
            <a:r>
              <a:rPr lang="ru-RU" sz="4800" dirty="0" smtClean="0"/>
              <a:t>Новый год в Боливии:</a:t>
            </a:r>
            <a:endParaRPr lang="ru-RU" sz="4800" dirty="0"/>
          </a:p>
        </p:txBody>
      </p:sp>
      <p:pic>
        <p:nvPicPr>
          <p:cNvPr id="20482" name="Picture 2" descr="http://1001fact.ru/wp-content/uploads/2012/12/%D0%B1%D0%BE%D0%BB%D0%B8%D0%B2%D0%B8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531</Words>
  <Application>Microsoft Office PowerPoint</Application>
  <PresentationFormat>Экран (4:3)</PresentationFormat>
  <Paragraphs>24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У тайцев есть традиция при встрече обливать друг друга водой – это у них пожелание счастья такое. Новый год в Бангкоке: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2013-12-19T05:53:09Z</dcterms:created>
  <dcterms:modified xsi:type="dcterms:W3CDTF">2013-12-19T07:55:35Z</dcterms:modified>
</cp:coreProperties>
</file>